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5" r:id="rId3"/>
    <p:sldId id="269" r:id="rId4"/>
    <p:sldId id="271" r:id="rId5"/>
    <p:sldId id="270" r:id="rId6"/>
    <p:sldId id="272" r:id="rId7"/>
    <p:sldId id="258" r:id="rId8"/>
    <p:sldId id="286" r:id="rId9"/>
    <p:sldId id="273" r:id="rId10"/>
    <p:sldId id="274" r:id="rId11"/>
    <p:sldId id="275" r:id="rId12"/>
    <p:sldId id="276" r:id="rId13"/>
    <p:sldId id="278" r:id="rId14"/>
    <p:sldId id="279" r:id="rId15"/>
    <p:sldId id="280" r:id="rId16"/>
    <p:sldId id="281" r:id="rId17"/>
    <p:sldId id="282" r:id="rId18"/>
    <p:sldId id="283" r:id="rId19"/>
    <p:sldId id="284" r:id="rId20"/>
    <p:sldId id="265" r:id="rId21"/>
  </p:sldIdLst>
  <p:sldSz cx="18288000" cy="10287000"/>
  <p:notesSz cx="6858000" cy="9144000"/>
  <p:embeddedFontLst>
    <p:embeddedFont>
      <p:font typeface="Lato Black" panose="020B0604020202020204" charset="0"/>
      <p:bold r:id="rId22"/>
      <p:boldItalic r:id="rId23"/>
    </p:embeddedFont>
    <p:embeddedFont>
      <p:font typeface="Lora Bold" panose="020B0604020202020204" charset="0"/>
      <p:regular r:id="rId24"/>
      <p:bold r:id="rId25"/>
    </p:embeddedFont>
    <p:embeddedFont>
      <p:font typeface="TAN Mon Cheri"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3E9CC4-9D2C-E507-2770-0F0DFC273210}" v="57" dt="2025-08-22T05:45:40.337"/>
    <p1510:client id="{8E5E51FB-EE1C-44BE-A45E-C9A5BE03FDAD}" v="6" dt="2025-08-22T05:05:32.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ni Chelikani" userId="c52696df1a46d60e" providerId="LiveId" clId="{8E5E51FB-EE1C-44BE-A45E-C9A5BE03FDAD}"/>
    <pc:docChg chg="undo custSel addSld delSld modSld sldOrd">
      <pc:chgData name="Harshini Chelikani" userId="c52696df1a46d60e" providerId="LiveId" clId="{8E5E51FB-EE1C-44BE-A45E-C9A5BE03FDAD}" dt="2025-08-22T05:05:32.254" v="2558" actId="478"/>
      <pc:docMkLst>
        <pc:docMk/>
      </pc:docMkLst>
      <pc:sldChg chg="addSp delSp modSp mod ord">
        <pc:chgData name="Harshini Chelikani" userId="c52696df1a46d60e" providerId="LiveId" clId="{8E5E51FB-EE1C-44BE-A45E-C9A5BE03FDAD}" dt="2025-08-14T06:54:38.993" v="562" actId="20577"/>
        <pc:sldMkLst>
          <pc:docMk/>
          <pc:sldMk cId="0" sldId="256"/>
        </pc:sldMkLst>
        <pc:spChg chg="add mod">
          <ac:chgData name="Harshini Chelikani" userId="c52696df1a46d60e" providerId="LiveId" clId="{8E5E51FB-EE1C-44BE-A45E-C9A5BE03FDAD}" dt="2025-08-14T06:54:38.993" v="562" actId="20577"/>
          <ac:spMkLst>
            <pc:docMk/>
            <pc:sldMk cId="0" sldId="256"/>
            <ac:spMk id="27" creationId="{9B792714-0760-4B69-357F-F6C28C12E759}"/>
          </ac:spMkLst>
        </pc:spChg>
        <pc:spChg chg="add mod">
          <ac:chgData name="Harshini Chelikani" userId="c52696df1a46d60e" providerId="LiveId" clId="{8E5E51FB-EE1C-44BE-A45E-C9A5BE03FDAD}" dt="2025-08-14T06:53:59.804" v="513" actId="20577"/>
          <ac:spMkLst>
            <pc:docMk/>
            <pc:sldMk cId="0" sldId="256"/>
            <ac:spMk id="29" creationId="{C6406EDE-F4F6-051E-C809-E9C8E2EEC863}"/>
          </ac:spMkLst>
        </pc:spChg>
        <pc:picChg chg="add mod">
          <ac:chgData name="Harshini Chelikani" userId="c52696df1a46d60e" providerId="LiveId" clId="{8E5E51FB-EE1C-44BE-A45E-C9A5BE03FDAD}" dt="2025-08-14T06:39:38.095" v="410" actId="1076"/>
          <ac:picMkLst>
            <pc:docMk/>
            <pc:sldMk cId="0" sldId="256"/>
            <ac:picMk id="24" creationId="{F06A04BC-7C78-458D-EEF2-A6876612E1AD}"/>
          </ac:picMkLst>
        </pc:picChg>
      </pc:sldChg>
      <pc:sldChg chg="addSp delSp modSp del mod ord">
        <pc:chgData name="Harshini Chelikani" userId="c52696df1a46d60e" providerId="LiveId" clId="{8E5E51FB-EE1C-44BE-A45E-C9A5BE03FDAD}" dt="2025-08-17T17:34:55.722" v="2454" actId="2696"/>
        <pc:sldMkLst>
          <pc:docMk/>
          <pc:sldMk cId="0" sldId="257"/>
        </pc:sldMkLst>
      </pc:sldChg>
      <pc:sldChg chg="addSp delSp modSp mod">
        <pc:chgData name="Harshini Chelikani" userId="c52696df1a46d60e" providerId="LiveId" clId="{8E5E51FB-EE1C-44BE-A45E-C9A5BE03FDAD}" dt="2025-08-14T14:59:30.208" v="1349" actId="14100"/>
        <pc:sldMkLst>
          <pc:docMk/>
          <pc:sldMk cId="0" sldId="258"/>
        </pc:sldMkLst>
        <pc:spChg chg="add mod">
          <ac:chgData name="Harshini Chelikani" userId="c52696df1a46d60e" providerId="LiveId" clId="{8E5E51FB-EE1C-44BE-A45E-C9A5BE03FDAD}" dt="2025-08-14T09:28:38.719" v="1346" actId="1076"/>
          <ac:spMkLst>
            <pc:docMk/>
            <pc:sldMk cId="0" sldId="258"/>
            <ac:spMk id="14" creationId="{612FF9E4-34D2-38BC-97E7-B02523634CAE}"/>
          </ac:spMkLst>
        </pc:spChg>
        <pc:picChg chg="add mod">
          <ac:chgData name="Harshini Chelikani" userId="c52696df1a46d60e" providerId="LiveId" clId="{8E5E51FB-EE1C-44BE-A45E-C9A5BE03FDAD}" dt="2025-08-14T07:01:06.567" v="568" actId="14100"/>
          <ac:picMkLst>
            <pc:docMk/>
            <pc:sldMk cId="0" sldId="258"/>
            <ac:picMk id="13" creationId="{FACB7D31-616D-4582-98AE-8D03D0C51580}"/>
          </ac:picMkLst>
        </pc:picChg>
        <pc:picChg chg="add mod">
          <ac:chgData name="Harshini Chelikani" userId="c52696df1a46d60e" providerId="LiveId" clId="{8E5E51FB-EE1C-44BE-A45E-C9A5BE03FDAD}" dt="2025-08-14T14:59:30.208" v="1349" actId="14100"/>
          <ac:picMkLst>
            <pc:docMk/>
            <pc:sldMk cId="0" sldId="258"/>
            <ac:picMk id="20" creationId="{A86D138D-5147-ABC0-B54D-9D9AA38B6F5B}"/>
          </ac:picMkLst>
        </pc:picChg>
      </pc:sldChg>
      <pc:sldChg chg="addSp delSp modSp del mod ord">
        <pc:chgData name="Harshini Chelikani" userId="c52696df1a46d60e" providerId="LiveId" clId="{8E5E51FB-EE1C-44BE-A45E-C9A5BE03FDAD}" dt="2025-08-17T18:25:09.750" v="2515" actId="2696"/>
        <pc:sldMkLst>
          <pc:docMk/>
          <pc:sldMk cId="0" sldId="259"/>
        </pc:sldMkLst>
      </pc:sldChg>
      <pc:sldChg chg="del">
        <pc:chgData name="Harshini Chelikani" userId="c52696df1a46d60e" providerId="LiveId" clId="{8E5E51FB-EE1C-44BE-A45E-C9A5BE03FDAD}" dt="2025-08-17T18:28:25.388" v="2538" actId="2696"/>
        <pc:sldMkLst>
          <pc:docMk/>
          <pc:sldMk cId="0" sldId="260"/>
        </pc:sldMkLst>
      </pc:sldChg>
      <pc:sldChg chg="del">
        <pc:chgData name="Harshini Chelikani" userId="c52696df1a46d60e" providerId="LiveId" clId="{8E5E51FB-EE1C-44BE-A45E-C9A5BE03FDAD}" dt="2025-08-17T18:28:21.852" v="2537" actId="2696"/>
        <pc:sldMkLst>
          <pc:docMk/>
          <pc:sldMk cId="0" sldId="261"/>
        </pc:sldMkLst>
      </pc:sldChg>
      <pc:sldChg chg="del">
        <pc:chgData name="Harshini Chelikani" userId="c52696df1a46d60e" providerId="LiveId" clId="{8E5E51FB-EE1C-44BE-A45E-C9A5BE03FDAD}" dt="2025-08-17T18:28:18.096" v="2536" actId="2696"/>
        <pc:sldMkLst>
          <pc:docMk/>
          <pc:sldMk cId="0" sldId="262"/>
        </pc:sldMkLst>
      </pc:sldChg>
      <pc:sldChg chg="del">
        <pc:chgData name="Harshini Chelikani" userId="c52696df1a46d60e" providerId="LiveId" clId="{8E5E51FB-EE1C-44BE-A45E-C9A5BE03FDAD}" dt="2025-08-17T18:28:14.515" v="2535" actId="2696"/>
        <pc:sldMkLst>
          <pc:docMk/>
          <pc:sldMk cId="0" sldId="263"/>
        </pc:sldMkLst>
      </pc:sldChg>
      <pc:sldChg chg="modSp del mod">
        <pc:chgData name="Harshini Chelikani" userId="c52696df1a46d60e" providerId="LiveId" clId="{8E5E51FB-EE1C-44BE-A45E-C9A5BE03FDAD}" dt="2025-08-17T18:28:10.828" v="2534" actId="2696"/>
        <pc:sldMkLst>
          <pc:docMk/>
          <pc:sldMk cId="0" sldId="264"/>
        </pc:sldMkLst>
      </pc:sldChg>
      <pc:sldChg chg="addSp delSp modSp mod ord">
        <pc:chgData name="Harshini Chelikani" userId="c52696df1a46d60e" providerId="LiveId" clId="{8E5E51FB-EE1C-44BE-A45E-C9A5BE03FDAD}" dt="2025-08-17T18:32:11.600" v="2552" actId="20577"/>
        <pc:sldMkLst>
          <pc:docMk/>
          <pc:sldMk cId="0" sldId="265"/>
        </pc:sldMkLst>
        <pc:spChg chg="mod">
          <ac:chgData name="Harshini Chelikani" userId="c52696df1a46d60e" providerId="LiveId" clId="{8E5E51FB-EE1C-44BE-A45E-C9A5BE03FDAD}" dt="2025-08-17T16:13:42.185" v="2261" actId="20577"/>
          <ac:spMkLst>
            <pc:docMk/>
            <pc:sldMk cId="0" sldId="265"/>
            <ac:spMk id="2" creationId="{00000000-0000-0000-0000-000000000000}"/>
          </ac:spMkLst>
        </pc:spChg>
        <pc:spChg chg="mod">
          <ac:chgData name="Harshini Chelikani" userId="c52696df1a46d60e" providerId="LiveId" clId="{8E5E51FB-EE1C-44BE-A45E-C9A5BE03FDAD}" dt="2025-08-17T16:13:51.241" v="2262" actId="1076"/>
          <ac:spMkLst>
            <pc:docMk/>
            <pc:sldMk cId="0" sldId="265"/>
            <ac:spMk id="5" creationId="{00000000-0000-0000-0000-000000000000}"/>
          </ac:spMkLst>
        </pc:spChg>
        <pc:spChg chg="mod">
          <ac:chgData name="Harshini Chelikani" userId="c52696df1a46d60e" providerId="LiveId" clId="{8E5E51FB-EE1C-44BE-A45E-C9A5BE03FDAD}" dt="2025-08-17T16:14:59.795" v="2271" actId="1076"/>
          <ac:spMkLst>
            <pc:docMk/>
            <pc:sldMk cId="0" sldId="265"/>
            <ac:spMk id="8" creationId="{00000000-0000-0000-0000-000000000000}"/>
          </ac:spMkLst>
        </pc:spChg>
        <pc:spChg chg="add mod">
          <ac:chgData name="Harshini Chelikani" userId="c52696df1a46d60e" providerId="LiveId" clId="{8E5E51FB-EE1C-44BE-A45E-C9A5BE03FDAD}" dt="2025-08-17T16:17:12.978" v="2329" actId="1076"/>
          <ac:spMkLst>
            <pc:docMk/>
            <pc:sldMk cId="0" sldId="265"/>
            <ac:spMk id="9" creationId="{111F06B6-97BE-254E-F8DF-2C11781C8295}"/>
          </ac:spMkLst>
        </pc:spChg>
        <pc:spChg chg="add mod">
          <ac:chgData name="Harshini Chelikani" userId="c52696df1a46d60e" providerId="LiveId" clId="{8E5E51FB-EE1C-44BE-A45E-C9A5BE03FDAD}" dt="2025-08-17T18:32:11.600" v="2552" actId="20577"/>
          <ac:spMkLst>
            <pc:docMk/>
            <pc:sldMk cId="0" sldId="265"/>
            <ac:spMk id="11" creationId="{22A2530A-F54E-D3A5-A1F5-B784550DC982}"/>
          </ac:spMkLst>
        </pc:spChg>
      </pc:sldChg>
      <pc:sldChg chg="add del">
        <pc:chgData name="Harshini Chelikani" userId="c52696df1a46d60e" providerId="LiveId" clId="{8E5E51FB-EE1C-44BE-A45E-C9A5BE03FDAD}" dt="2025-08-14T06:31:45.259" v="341" actId="2696"/>
        <pc:sldMkLst>
          <pc:docMk/>
          <pc:sldMk cId="1240075378" sldId="266"/>
        </pc:sldMkLst>
      </pc:sldChg>
      <pc:sldChg chg="new del">
        <pc:chgData name="Harshini Chelikani" userId="c52696df1a46d60e" providerId="LiveId" clId="{8E5E51FB-EE1C-44BE-A45E-C9A5BE03FDAD}" dt="2025-08-17T18:29:07.260" v="2540" actId="2696"/>
        <pc:sldMkLst>
          <pc:docMk/>
          <pc:sldMk cId="3742372966" sldId="267"/>
        </pc:sldMkLst>
      </pc:sldChg>
      <pc:sldChg chg="add del ord">
        <pc:chgData name="Harshini Chelikani" userId="c52696df1a46d60e" providerId="LiveId" clId="{8E5E51FB-EE1C-44BE-A45E-C9A5BE03FDAD}" dt="2025-08-17T18:29:03.269" v="2539" actId="2696"/>
        <pc:sldMkLst>
          <pc:docMk/>
          <pc:sldMk cId="3987080551" sldId="268"/>
        </pc:sldMkLst>
      </pc:sldChg>
      <pc:sldChg chg="addSp delSp modSp add mod ord">
        <pc:chgData name="Harshini Chelikani" userId="c52696df1a46d60e" providerId="LiveId" clId="{8E5E51FB-EE1C-44BE-A45E-C9A5BE03FDAD}" dt="2025-08-14T07:38:06.140" v="951" actId="1035"/>
        <pc:sldMkLst>
          <pc:docMk/>
          <pc:sldMk cId="1811816776" sldId="269"/>
        </pc:sldMkLst>
        <pc:spChg chg="add mod">
          <ac:chgData name="Harshini Chelikani" userId="c52696df1a46d60e" providerId="LiveId" clId="{8E5E51FB-EE1C-44BE-A45E-C9A5BE03FDAD}" dt="2025-08-14T07:36:58.723" v="946" actId="1076"/>
          <ac:spMkLst>
            <pc:docMk/>
            <pc:sldMk cId="1811816776" sldId="269"/>
            <ac:spMk id="28" creationId="{3AA3604A-9797-4C9F-7E44-0E8A57CEA855}"/>
          </ac:spMkLst>
        </pc:spChg>
        <pc:spChg chg="add mod">
          <ac:chgData name="Harshini Chelikani" userId="c52696df1a46d60e" providerId="LiveId" clId="{8E5E51FB-EE1C-44BE-A45E-C9A5BE03FDAD}" dt="2025-08-14T07:29:35.567" v="872" actId="1076"/>
          <ac:spMkLst>
            <pc:docMk/>
            <pc:sldMk cId="1811816776" sldId="269"/>
            <ac:spMk id="29" creationId="{064AC837-13A6-D165-7CAB-9C580845E018}"/>
          </ac:spMkLst>
        </pc:spChg>
        <pc:spChg chg="mod">
          <ac:chgData name="Harshini Chelikani" userId="c52696df1a46d60e" providerId="LiveId" clId="{8E5E51FB-EE1C-44BE-A45E-C9A5BE03FDAD}" dt="2025-08-14T07:24:43.184" v="831" actId="1076"/>
          <ac:spMkLst>
            <pc:docMk/>
            <pc:sldMk cId="1811816776" sldId="269"/>
            <ac:spMk id="31" creationId="{474CED97-CB17-3543-4FA1-4B839069CC21}"/>
          </ac:spMkLst>
        </pc:spChg>
        <pc:spChg chg="mod">
          <ac:chgData name="Harshini Chelikani" userId="c52696df1a46d60e" providerId="LiveId" clId="{8E5E51FB-EE1C-44BE-A45E-C9A5BE03FDAD}" dt="2025-08-14T07:24:04.048" v="820"/>
          <ac:spMkLst>
            <pc:docMk/>
            <pc:sldMk cId="1811816776" sldId="269"/>
            <ac:spMk id="32" creationId="{BBE276F5-2567-2C4A-F216-FA4EAB9F1E6E}"/>
          </ac:spMkLst>
        </pc:spChg>
        <pc:spChg chg="add mod">
          <ac:chgData name="Harshini Chelikani" userId="c52696df1a46d60e" providerId="LiveId" clId="{8E5E51FB-EE1C-44BE-A45E-C9A5BE03FDAD}" dt="2025-08-14T07:29:47.306" v="875" actId="1076"/>
          <ac:spMkLst>
            <pc:docMk/>
            <pc:sldMk cId="1811816776" sldId="269"/>
            <ac:spMk id="36" creationId="{835B63BB-B00E-AD09-F483-B67233AFC58D}"/>
          </ac:spMkLst>
        </pc:spChg>
        <pc:spChg chg="add mod">
          <ac:chgData name="Harshini Chelikani" userId="c52696df1a46d60e" providerId="LiveId" clId="{8E5E51FB-EE1C-44BE-A45E-C9A5BE03FDAD}" dt="2025-08-14T07:37:03.312" v="947" actId="1076"/>
          <ac:spMkLst>
            <pc:docMk/>
            <pc:sldMk cId="1811816776" sldId="269"/>
            <ac:spMk id="37" creationId="{5B5387CA-C118-9FDC-0F90-09155368E841}"/>
          </ac:spMkLst>
        </pc:spChg>
        <pc:spChg chg="add mod">
          <ac:chgData name="Harshini Chelikani" userId="c52696df1a46d60e" providerId="LiveId" clId="{8E5E51FB-EE1C-44BE-A45E-C9A5BE03FDAD}" dt="2025-08-14T07:36:37.755" v="944" actId="1076"/>
          <ac:spMkLst>
            <pc:docMk/>
            <pc:sldMk cId="1811816776" sldId="269"/>
            <ac:spMk id="38" creationId="{6784CD8B-C3B8-B87B-0560-A15CE9565E2F}"/>
          </ac:spMkLst>
        </pc:spChg>
        <pc:grpChg chg="add mod">
          <ac:chgData name="Harshini Chelikani" userId="c52696df1a46d60e" providerId="LiveId" clId="{8E5E51FB-EE1C-44BE-A45E-C9A5BE03FDAD}" dt="2025-08-14T07:29:42.497" v="874" actId="1076"/>
          <ac:grpSpMkLst>
            <pc:docMk/>
            <pc:sldMk cId="1811816776" sldId="269"/>
            <ac:grpSpMk id="30" creationId="{11E032DF-54E5-A6B6-C904-E60DB0039E41}"/>
          </ac:grpSpMkLst>
        </pc:grpChg>
        <pc:picChg chg="add mod">
          <ac:chgData name="Harshini Chelikani" userId="c52696df1a46d60e" providerId="LiveId" clId="{8E5E51FB-EE1C-44BE-A45E-C9A5BE03FDAD}" dt="2025-08-14T07:04:21.160" v="602" actId="1076"/>
          <ac:picMkLst>
            <pc:docMk/>
            <pc:sldMk cId="1811816776" sldId="269"/>
            <ac:picMk id="3" creationId="{27B86D24-CA6E-4885-9343-EBB24731DA78}"/>
          </ac:picMkLst>
        </pc:picChg>
        <pc:picChg chg="add mod">
          <ac:chgData name="Harshini Chelikani" userId="c52696df1a46d60e" providerId="LiveId" clId="{8E5E51FB-EE1C-44BE-A45E-C9A5BE03FDAD}" dt="2025-08-14T07:34:42.688" v="909" actId="1076"/>
          <ac:picMkLst>
            <pc:docMk/>
            <pc:sldMk cId="1811816776" sldId="269"/>
            <ac:picMk id="11" creationId="{860A8B2F-3CEF-E668-8288-1DE69FA8FF2C}"/>
          </ac:picMkLst>
        </pc:picChg>
        <pc:picChg chg="add mod">
          <ac:chgData name="Harshini Chelikani" userId="c52696df1a46d60e" providerId="LiveId" clId="{8E5E51FB-EE1C-44BE-A45E-C9A5BE03FDAD}" dt="2025-08-14T07:38:06.140" v="951" actId="1035"/>
          <ac:picMkLst>
            <pc:docMk/>
            <pc:sldMk cId="1811816776" sldId="269"/>
            <ac:picMk id="23" creationId="{19DB0C31-6F6C-A78B-2562-F67276C400D5}"/>
          </ac:picMkLst>
        </pc:picChg>
        <pc:picChg chg="add mod">
          <ac:chgData name="Harshini Chelikani" userId="c52696df1a46d60e" providerId="LiveId" clId="{8E5E51FB-EE1C-44BE-A45E-C9A5BE03FDAD}" dt="2025-08-14T07:36:32.246" v="943" actId="1076"/>
          <ac:picMkLst>
            <pc:docMk/>
            <pc:sldMk cId="1811816776" sldId="269"/>
            <ac:picMk id="27" creationId="{26BE3358-ACA5-761B-635D-A1965B82A31F}"/>
          </ac:picMkLst>
        </pc:picChg>
      </pc:sldChg>
      <pc:sldChg chg="addSp delSp modSp add mod ord">
        <pc:chgData name="Harshini Chelikani" userId="c52696df1a46d60e" providerId="LiveId" clId="{8E5E51FB-EE1C-44BE-A45E-C9A5BE03FDAD}" dt="2025-08-14T07:59:28.063" v="1218" actId="1076"/>
        <pc:sldMkLst>
          <pc:docMk/>
          <pc:sldMk cId="1684338198" sldId="270"/>
        </pc:sldMkLst>
        <pc:spChg chg="add mod">
          <ac:chgData name="Harshini Chelikani" userId="c52696df1a46d60e" providerId="LiveId" clId="{8E5E51FB-EE1C-44BE-A45E-C9A5BE03FDAD}" dt="2025-08-14T07:59:28.063" v="1218" actId="1076"/>
          <ac:spMkLst>
            <pc:docMk/>
            <pc:sldMk cId="1684338198" sldId="270"/>
            <ac:spMk id="8" creationId="{52AB7504-6937-A4EA-941B-D9A57BD15BE3}"/>
          </ac:spMkLst>
        </pc:spChg>
        <pc:spChg chg="add mod">
          <ac:chgData name="Harshini Chelikani" userId="c52696df1a46d60e" providerId="LiveId" clId="{8E5E51FB-EE1C-44BE-A45E-C9A5BE03FDAD}" dt="2025-08-14T07:59:23.414" v="1217" actId="1076"/>
          <ac:spMkLst>
            <pc:docMk/>
            <pc:sldMk cId="1684338198" sldId="270"/>
            <ac:spMk id="11" creationId="{36557AF3-D89D-2AAF-3844-47B189C8CF66}"/>
          </ac:spMkLst>
        </pc:spChg>
        <pc:picChg chg="mod">
          <ac:chgData name="Harshini Chelikani" userId="c52696df1a46d60e" providerId="LiveId" clId="{8E5E51FB-EE1C-44BE-A45E-C9A5BE03FDAD}" dt="2025-08-14T07:58:41.930" v="1199" actId="14100"/>
          <ac:picMkLst>
            <pc:docMk/>
            <pc:sldMk cId="1684338198" sldId="270"/>
            <ac:picMk id="7" creationId="{3F9B2BAB-6D92-9CC8-A4F5-DD290E5CA012}"/>
          </ac:picMkLst>
        </pc:picChg>
        <pc:picChg chg="add mod">
          <ac:chgData name="Harshini Chelikani" userId="c52696df1a46d60e" providerId="LiveId" clId="{8E5E51FB-EE1C-44BE-A45E-C9A5BE03FDAD}" dt="2025-08-14T07:58:50.746" v="1201" actId="1076"/>
          <ac:picMkLst>
            <pc:docMk/>
            <pc:sldMk cId="1684338198" sldId="270"/>
            <ac:picMk id="10" creationId="{2D64262E-3F4A-E02A-EF2C-1994062D66A5}"/>
          </ac:picMkLst>
        </pc:picChg>
      </pc:sldChg>
      <pc:sldChg chg="addSp delSp modSp add mod">
        <pc:chgData name="Harshini Chelikani" userId="c52696df1a46d60e" providerId="LiveId" clId="{8E5E51FB-EE1C-44BE-A45E-C9A5BE03FDAD}" dt="2025-08-14T07:52:34.606" v="1111" actId="21"/>
        <pc:sldMkLst>
          <pc:docMk/>
          <pc:sldMk cId="3301282705" sldId="271"/>
        </pc:sldMkLst>
        <pc:spChg chg="add mod">
          <ac:chgData name="Harshini Chelikani" userId="c52696df1a46d60e" providerId="LiveId" clId="{8E5E51FB-EE1C-44BE-A45E-C9A5BE03FDAD}" dt="2025-08-14T07:46:45.582" v="1052" actId="1076"/>
          <ac:spMkLst>
            <pc:docMk/>
            <pc:sldMk cId="3301282705" sldId="271"/>
            <ac:spMk id="18" creationId="{28DF78C9-70D7-3CA1-A8D4-AB38DC1F9C4D}"/>
          </ac:spMkLst>
        </pc:spChg>
        <pc:spChg chg="add mod">
          <ac:chgData name="Harshini Chelikani" userId="c52696df1a46d60e" providerId="LiveId" clId="{8E5E51FB-EE1C-44BE-A45E-C9A5BE03FDAD}" dt="2025-08-14T07:47:20.652" v="1058" actId="1076"/>
          <ac:spMkLst>
            <pc:docMk/>
            <pc:sldMk cId="3301282705" sldId="271"/>
            <ac:spMk id="19" creationId="{5F7D00D2-A268-E107-D5B3-3529ED0DD838}"/>
          </ac:spMkLst>
        </pc:spChg>
        <pc:spChg chg="add mod">
          <ac:chgData name="Harshini Chelikani" userId="c52696df1a46d60e" providerId="LiveId" clId="{8E5E51FB-EE1C-44BE-A45E-C9A5BE03FDAD}" dt="2025-08-14T07:47:37.059" v="1062" actId="1076"/>
          <ac:spMkLst>
            <pc:docMk/>
            <pc:sldMk cId="3301282705" sldId="271"/>
            <ac:spMk id="29" creationId="{C7B4F6F8-100E-16E4-3208-79945DCABC8A}"/>
          </ac:spMkLst>
        </pc:spChg>
        <pc:picChg chg="add mod">
          <ac:chgData name="Harshini Chelikani" userId="c52696df1a46d60e" providerId="LiveId" clId="{8E5E51FB-EE1C-44BE-A45E-C9A5BE03FDAD}" dt="2025-08-14T07:47:14.932" v="1057" actId="1076"/>
          <ac:picMkLst>
            <pc:docMk/>
            <pc:sldMk cId="3301282705" sldId="271"/>
            <ac:picMk id="4" creationId="{409AAD53-9164-59D3-D5A9-022FDAE67B7F}"/>
          </ac:picMkLst>
        </pc:picChg>
        <pc:picChg chg="add mod">
          <ac:chgData name="Harshini Chelikani" userId="c52696df1a46d60e" providerId="LiveId" clId="{8E5E51FB-EE1C-44BE-A45E-C9A5BE03FDAD}" dt="2025-08-14T07:46:29.612" v="1049" actId="14100"/>
          <ac:picMkLst>
            <pc:docMk/>
            <pc:sldMk cId="3301282705" sldId="271"/>
            <ac:picMk id="17" creationId="{EA84C67C-620D-FD11-46A5-A7DD8FA10899}"/>
          </ac:picMkLst>
        </pc:picChg>
        <pc:picChg chg="add mod">
          <ac:chgData name="Harshini Chelikani" userId="c52696df1a46d60e" providerId="LiveId" clId="{8E5E51FB-EE1C-44BE-A45E-C9A5BE03FDAD}" dt="2025-08-14T07:49:59.236" v="1091" actId="1076"/>
          <ac:picMkLst>
            <pc:docMk/>
            <pc:sldMk cId="3301282705" sldId="271"/>
            <ac:picMk id="28" creationId="{72975E9E-6BB2-F503-715F-0F62FE7C89F5}"/>
          </ac:picMkLst>
        </pc:picChg>
      </pc:sldChg>
      <pc:sldChg chg="addSp delSp modSp add mod">
        <pc:chgData name="Harshini Chelikani" userId="c52696df1a46d60e" providerId="LiveId" clId="{8E5E51FB-EE1C-44BE-A45E-C9A5BE03FDAD}" dt="2025-08-14T08:05:48.465" v="1305" actId="1076"/>
        <pc:sldMkLst>
          <pc:docMk/>
          <pc:sldMk cId="1419063746" sldId="272"/>
        </pc:sldMkLst>
        <pc:spChg chg="add mod">
          <ac:chgData name="Harshini Chelikani" userId="c52696df1a46d60e" providerId="LiveId" clId="{8E5E51FB-EE1C-44BE-A45E-C9A5BE03FDAD}" dt="2025-08-14T08:05:21.822" v="1298" actId="1076"/>
          <ac:spMkLst>
            <pc:docMk/>
            <pc:sldMk cId="1419063746" sldId="272"/>
            <ac:spMk id="11" creationId="{62DE58C9-441A-821D-C8EF-54C3C2A171F5}"/>
          </ac:spMkLst>
        </pc:spChg>
        <pc:spChg chg="add mod">
          <ac:chgData name="Harshini Chelikani" userId="c52696df1a46d60e" providerId="LiveId" clId="{8E5E51FB-EE1C-44BE-A45E-C9A5BE03FDAD}" dt="2025-08-14T08:05:48.465" v="1305" actId="1076"/>
          <ac:spMkLst>
            <pc:docMk/>
            <pc:sldMk cId="1419063746" sldId="272"/>
            <ac:spMk id="17" creationId="{D7AAB1A3-8241-45F1-AAD1-CE6328D66D4A}"/>
          </ac:spMkLst>
        </pc:spChg>
        <pc:spChg chg="add mod">
          <ac:chgData name="Harshini Chelikani" userId="c52696df1a46d60e" providerId="LiveId" clId="{8E5E51FB-EE1C-44BE-A45E-C9A5BE03FDAD}" dt="2025-08-14T08:05:39.309" v="1302" actId="1076"/>
          <ac:spMkLst>
            <pc:docMk/>
            <pc:sldMk cId="1419063746" sldId="272"/>
            <ac:spMk id="22" creationId="{3D12383C-8C2A-F73E-04BF-31B0847A76BC}"/>
          </ac:spMkLst>
        </pc:spChg>
        <pc:picChg chg="add mod">
          <ac:chgData name="Harshini Chelikani" userId="c52696df1a46d60e" providerId="LiveId" clId="{8E5E51FB-EE1C-44BE-A45E-C9A5BE03FDAD}" dt="2025-08-14T08:05:44.240" v="1304" actId="1076"/>
          <ac:picMkLst>
            <pc:docMk/>
            <pc:sldMk cId="1419063746" sldId="272"/>
            <ac:picMk id="9" creationId="{FD42A81E-E5A4-E0ED-47D1-FF30697AA414}"/>
          </ac:picMkLst>
        </pc:picChg>
        <pc:picChg chg="add mod">
          <ac:chgData name="Harshini Chelikani" userId="c52696df1a46d60e" providerId="LiveId" clId="{8E5E51FB-EE1C-44BE-A45E-C9A5BE03FDAD}" dt="2025-08-14T08:05:18.448" v="1297" actId="14100"/>
          <ac:picMkLst>
            <pc:docMk/>
            <pc:sldMk cId="1419063746" sldId="272"/>
            <ac:picMk id="10" creationId="{186D5639-D7E1-20C4-0483-AB0F612AA1DC}"/>
          </ac:picMkLst>
        </pc:picChg>
        <pc:picChg chg="add mod">
          <ac:chgData name="Harshini Chelikani" userId="c52696df1a46d60e" providerId="LiveId" clId="{8E5E51FB-EE1C-44BE-A45E-C9A5BE03FDAD}" dt="2025-08-14T08:05:41.220" v="1303" actId="1076"/>
          <ac:picMkLst>
            <pc:docMk/>
            <pc:sldMk cId="1419063746" sldId="272"/>
            <ac:picMk id="21" creationId="{6DF0D6AA-1B59-734B-EFB4-1B40F3EB1319}"/>
          </ac:picMkLst>
        </pc:picChg>
      </pc:sldChg>
      <pc:sldChg chg="new del">
        <pc:chgData name="Harshini Chelikani" userId="c52696df1a46d60e" providerId="LiveId" clId="{8E5E51FB-EE1C-44BE-A45E-C9A5BE03FDAD}" dt="2025-08-14T07:49:51.858" v="1083" actId="680"/>
        <pc:sldMkLst>
          <pc:docMk/>
          <pc:sldMk cId="2671906176" sldId="272"/>
        </pc:sldMkLst>
      </pc:sldChg>
      <pc:sldChg chg="addSp delSp modSp add del mod">
        <pc:chgData name="Harshini Chelikani" userId="c52696df1a46d60e" providerId="LiveId" clId="{8E5E51FB-EE1C-44BE-A45E-C9A5BE03FDAD}" dt="2025-08-14T07:49:51.121" v="1082" actId="2890"/>
        <pc:sldMkLst>
          <pc:docMk/>
          <pc:sldMk cId="1835305139" sldId="273"/>
        </pc:sldMkLst>
      </pc:sldChg>
      <pc:sldChg chg="addSp delSp modSp add mod ord">
        <pc:chgData name="Harshini Chelikani" userId="c52696df1a46d60e" providerId="LiveId" clId="{8E5E51FB-EE1C-44BE-A45E-C9A5BE03FDAD}" dt="2025-08-17T16:44:16.727" v="2378" actId="21"/>
        <pc:sldMkLst>
          <pc:docMk/>
          <pc:sldMk cId="2351015510" sldId="273"/>
        </pc:sldMkLst>
        <pc:spChg chg="add mod">
          <ac:chgData name="Harshini Chelikani" userId="c52696df1a46d60e" providerId="LiveId" clId="{8E5E51FB-EE1C-44BE-A45E-C9A5BE03FDAD}" dt="2025-08-14T15:04:34.463" v="1386" actId="255"/>
          <ac:spMkLst>
            <pc:docMk/>
            <pc:sldMk cId="2351015510" sldId="273"/>
            <ac:spMk id="2" creationId="{1C9CBB3F-ECC1-DFBE-2A28-0F47FD6C9192}"/>
          </ac:spMkLst>
        </pc:spChg>
        <pc:spChg chg="mod">
          <ac:chgData name="Harshini Chelikani" userId="c52696df1a46d60e" providerId="LiveId" clId="{8E5E51FB-EE1C-44BE-A45E-C9A5BE03FDAD}" dt="2025-08-17T16:41:13.874" v="2355" actId="1076"/>
          <ac:spMkLst>
            <pc:docMk/>
            <pc:sldMk cId="2351015510" sldId="273"/>
            <ac:spMk id="14" creationId="{14FF6629-4C58-9736-466F-D53BB15FB2E2}"/>
          </ac:spMkLst>
        </pc:spChg>
        <pc:spChg chg="mod">
          <ac:chgData name="Harshini Chelikani" userId="c52696df1a46d60e" providerId="LiveId" clId="{8E5E51FB-EE1C-44BE-A45E-C9A5BE03FDAD}" dt="2025-08-17T16:43:35.508" v="2372" actId="1076"/>
          <ac:spMkLst>
            <pc:docMk/>
            <pc:sldMk cId="2351015510" sldId="273"/>
            <ac:spMk id="15" creationId="{E45A5756-ABA0-1C68-6D8B-90B4DA2E2F88}"/>
          </ac:spMkLst>
        </pc:spChg>
        <pc:picChg chg="add mod">
          <ac:chgData name="Harshini Chelikani" userId="c52696df1a46d60e" providerId="LiveId" clId="{8E5E51FB-EE1C-44BE-A45E-C9A5BE03FDAD}" dt="2025-08-14T15:23:35.025" v="1399" actId="14100"/>
          <ac:picMkLst>
            <pc:docMk/>
            <pc:sldMk cId="2351015510" sldId="273"/>
            <ac:picMk id="5" creationId="{ED6B61F0-C740-B946-25EB-248119935CA8}"/>
          </ac:picMkLst>
        </pc:picChg>
        <pc:picChg chg="add mod">
          <ac:chgData name="Harshini Chelikani" userId="c52696df1a46d60e" providerId="LiveId" clId="{8E5E51FB-EE1C-44BE-A45E-C9A5BE03FDAD}" dt="2025-08-14T15:23:43.919" v="1401" actId="1076"/>
          <ac:picMkLst>
            <pc:docMk/>
            <pc:sldMk cId="2351015510" sldId="273"/>
            <ac:picMk id="7" creationId="{C3356ABE-7B21-2CD6-DCE7-8DBA30C9E99C}"/>
          </ac:picMkLst>
        </pc:picChg>
        <pc:picChg chg="add mod">
          <ac:chgData name="Harshini Chelikani" userId="c52696df1a46d60e" providerId="LiveId" clId="{8E5E51FB-EE1C-44BE-A45E-C9A5BE03FDAD}" dt="2025-08-17T16:43:15.030" v="2371" actId="1076"/>
          <ac:picMkLst>
            <pc:docMk/>
            <pc:sldMk cId="2351015510" sldId="273"/>
            <ac:picMk id="2050" creationId="{AC4BE200-A9FF-C139-9019-F9AF35A22D41}"/>
          </ac:picMkLst>
        </pc:picChg>
      </pc:sldChg>
      <pc:sldChg chg="addSp delSp modSp add mod">
        <pc:chgData name="Harshini Chelikani" userId="c52696df1a46d60e" providerId="LiveId" clId="{8E5E51FB-EE1C-44BE-A45E-C9A5BE03FDAD}" dt="2025-08-17T17:28:21.840" v="2418" actId="14100"/>
        <pc:sldMkLst>
          <pc:docMk/>
          <pc:sldMk cId="2505936607" sldId="274"/>
        </pc:sldMkLst>
        <pc:spChg chg="mod">
          <ac:chgData name="Harshini Chelikani" userId="c52696df1a46d60e" providerId="LiveId" clId="{8E5E51FB-EE1C-44BE-A45E-C9A5BE03FDAD}" dt="2025-08-14T15:29:25.371" v="1410" actId="20577"/>
          <ac:spMkLst>
            <pc:docMk/>
            <pc:sldMk cId="2505936607" sldId="274"/>
            <ac:spMk id="2" creationId="{EA86C93A-0C51-08A4-57B8-3FFF2DB056D5}"/>
          </ac:spMkLst>
        </pc:spChg>
        <pc:picChg chg="add mod">
          <ac:chgData name="Harshini Chelikani" userId="c52696df1a46d60e" providerId="LiveId" clId="{8E5E51FB-EE1C-44BE-A45E-C9A5BE03FDAD}" dt="2025-08-14T15:36:33.055" v="1415" actId="1076"/>
          <ac:picMkLst>
            <pc:docMk/>
            <pc:sldMk cId="2505936607" sldId="274"/>
            <ac:picMk id="6" creationId="{5DF7E33D-0FEA-7135-41E3-811F45E570E2}"/>
          </ac:picMkLst>
        </pc:picChg>
        <pc:picChg chg="add mod">
          <ac:chgData name="Harshini Chelikani" userId="c52696df1a46d60e" providerId="LiveId" clId="{8E5E51FB-EE1C-44BE-A45E-C9A5BE03FDAD}" dt="2025-08-14T15:39:31.764" v="1419" actId="14100"/>
          <ac:picMkLst>
            <pc:docMk/>
            <pc:sldMk cId="2505936607" sldId="274"/>
            <ac:picMk id="9" creationId="{4982B646-2432-7913-D55D-E6AA61EAEC73}"/>
          </ac:picMkLst>
        </pc:picChg>
        <pc:picChg chg="add mod">
          <ac:chgData name="Harshini Chelikani" userId="c52696df1a46d60e" providerId="LiveId" clId="{8E5E51FB-EE1C-44BE-A45E-C9A5BE03FDAD}" dt="2025-08-17T17:28:21.840" v="2418" actId="14100"/>
          <ac:picMkLst>
            <pc:docMk/>
            <pc:sldMk cId="2505936607" sldId="274"/>
            <ac:picMk id="5122" creationId="{18571BCA-321F-FC83-968E-A2EA11A30DB4}"/>
          </ac:picMkLst>
        </pc:picChg>
      </pc:sldChg>
      <pc:sldChg chg="addSp delSp modSp add mod">
        <pc:chgData name="Harshini Chelikani" userId="c52696df1a46d60e" providerId="LiveId" clId="{8E5E51FB-EE1C-44BE-A45E-C9A5BE03FDAD}" dt="2025-08-17T18:24:56.418" v="2514" actId="1076"/>
        <pc:sldMkLst>
          <pc:docMk/>
          <pc:sldMk cId="3451899778" sldId="275"/>
        </pc:sldMkLst>
        <pc:spChg chg="mod">
          <ac:chgData name="Harshini Chelikani" userId="c52696df1a46d60e" providerId="LiveId" clId="{8E5E51FB-EE1C-44BE-A45E-C9A5BE03FDAD}" dt="2025-08-14T15:40:37.212" v="1466" actId="113"/>
          <ac:spMkLst>
            <pc:docMk/>
            <pc:sldMk cId="3451899778" sldId="275"/>
            <ac:spMk id="2" creationId="{1E05162F-56F1-473D-C1FD-BBE70A6272EE}"/>
          </ac:spMkLst>
        </pc:spChg>
        <pc:picChg chg="add mod">
          <ac:chgData name="Harshini Chelikani" userId="c52696df1a46d60e" providerId="LiveId" clId="{8E5E51FB-EE1C-44BE-A45E-C9A5BE03FDAD}" dt="2025-08-14T16:19:17.630" v="1493" actId="14100"/>
          <ac:picMkLst>
            <pc:docMk/>
            <pc:sldMk cId="3451899778" sldId="275"/>
            <ac:picMk id="11" creationId="{6B126A2D-60B0-C522-47A1-130F18ED483B}"/>
          </ac:picMkLst>
        </pc:picChg>
        <pc:picChg chg="add mod">
          <ac:chgData name="Harshini Chelikani" userId="c52696df1a46d60e" providerId="LiveId" clId="{8E5E51FB-EE1C-44BE-A45E-C9A5BE03FDAD}" dt="2025-08-14T16:19:27.694" v="1496" actId="1076"/>
          <ac:picMkLst>
            <pc:docMk/>
            <pc:sldMk cId="3451899778" sldId="275"/>
            <ac:picMk id="19" creationId="{FE4AD614-45AD-0B33-02F8-229C8E5B7AF2}"/>
          </ac:picMkLst>
        </pc:picChg>
        <pc:picChg chg="add mod">
          <ac:chgData name="Harshini Chelikani" userId="c52696df1a46d60e" providerId="LiveId" clId="{8E5E51FB-EE1C-44BE-A45E-C9A5BE03FDAD}" dt="2025-08-17T18:24:56.418" v="2514" actId="1076"/>
          <ac:picMkLst>
            <pc:docMk/>
            <pc:sldMk cId="3451899778" sldId="275"/>
            <ac:picMk id="6148" creationId="{08C0CC63-32E7-76BA-760F-11B708D94AF2}"/>
          </ac:picMkLst>
        </pc:picChg>
      </pc:sldChg>
      <pc:sldChg chg="addSp delSp modSp add mod">
        <pc:chgData name="Harshini Chelikani" userId="c52696df1a46d60e" providerId="LiveId" clId="{8E5E51FB-EE1C-44BE-A45E-C9A5BE03FDAD}" dt="2025-08-14T16:23:27.819" v="1567" actId="1076"/>
        <pc:sldMkLst>
          <pc:docMk/>
          <pc:sldMk cId="1066623633" sldId="276"/>
        </pc:sldMkLst>
        <pc:spChg chg="mod">
          <ac:chgData name="Harshini Chelikani" userId="c52696df1a46d60e" providerId="LiveId" clId="{8E5E51FB-EE1C-44BE-A45E-C9A5BE03FDAD}" dt="2025-08-14T16:21:51.246" v="1553" actId="14100"/>
          <ac:spMkLst>
            <pc:docMk/>
            <pc:sldMk cId="1066623633" sldId="276"/>
            <ac:spMk id="2" creationId="{FF5D17BE-5207-11EA-8A62-587C56317354}"/>
          </ac:spMkLst>
        </pc:spChg>
        <pc:picChg chg="add mod">
          <ac:chgData name="Harshini Chelikani" userId="c52696df1a46d60e" providerId="LiveId" clId="{8E5E51FB-EE1C-44BE-A45E-C9A5BE03FDAD}" dt="2025-08-14T16:23:02.269" v="1562" actId="14100"/>
          <ac:picMkLst>
            <pc:docMk/>
            <pc:sldMk cId="1066623633" sldId="276"/>
            <ac:picMk id="5" creationId="{A638C28F-A723-AC82-1510-8B0045AD675C}"/>
          </ac:picMkLst>
        </pc:picChg>
        <pc:picChg chg="add mod">
          <ac:chgData name="Harshini Chelikani" userId="c52696df1a46d60e" providerId="LiveId" clId="{8E5E51FB-EE1C-44BE-A45E-C9A5BE03FDAD}" dt="2025-08-14T16:23:27.819" v="1567" actId="1076"/>
          <ac:picMkLst>
            <pc:docMk/>
            <pc:sldMk cId="1066623633" sldId="276"/>
            <ac:picMk id="7" creationId="{923EF0C6-EB75-246C-BC30-211144944C16}"/>
          </ac:picMkLst>
        </pc:picChg>
      </pc:sldChg>
      <pc:sldChg chg="add del">
        <pc:chgData name="Harshini Chelikani" userId="c52696df1a46d60e" providerId="LiveId" clId="{8E5E51FB-EE1C-44BE-A45E-C9A5BE03FDAD}" dt="2025-08-14T16:23:50.828" v="1569" actId="2696"/>
        <pc:sldMkLst>
          <pc:docMk/>
          <pc:sldMk cId="3307014556" sldId="277"/>
        </pc:sldMkLst>
      </pc:sldChg>
      <pc:sldChg chg="addSp delSp modSp new del mod ord">
        <pc:chgData name="Harshini Chelikani" userId="c52696df1a46d60e" providerId="LiveId" clId="{8E5E51FB-EE1C-44BE-A45E-C9A5BE03FDAD}" dt="2025-08-17T18:29:11.381" v="2541" actId="2696"/>
        <pc:sldMkLst>
          <pc:docMk/>
          <pc:sldMk cId="3381815293" sldId="277"/>
        </pc:sldMkLst>
      </pc:sldChg>
      <pc:sldChg chg="addSp delSp modSp add mod">
        <pc:chgData name="Harshini Chelikani" userId="c52696df1a46d60e" providerId="LiveId" clId="{8E5E51FB-EE1C-44BE-A45E-C9A5BE03FDAD}" dt="2025-08-17T18:27:52.899" v="2533" actId="21"/>
        <pc:sldMkLst>
          <pc:docMk/>
          <pc:sldMk cId="654993632" sldId="278"/>
        </pc:sldMkLst>
        <pc:spChg chg="mod">
          <ac:chgData name="Harshini Chelikani" userId="c52696df1a46d60e" providerId="LiveId" clId="{8E5E51FB-EE1C-44BE-A45E-C9A5BE03FDAD}" dt="2025-08-14T16:25:34.504" v="1581" actId="14100"/>
          <ac:spMkLst>
            <pc:docMk/>
            <pc:sldMk cId="654993632" sldId="278"/>
            <ac:spMk id="2" creationId="{92D7A3BD-77E3-A36E-515E-193FF4D91345}"/>
          </ac:spMkLst>
        </pc:spChg>
        <pc:picChg chg="add mod">
          <ac:chgData name="Harshini Chelikani" userId="c52696df1a46d60e" providerId="LiveId" clId="{8E5E51FB-EE1C-44BE-A45E-C9A5BE03FDAD}" dt="2025-08-14T16:26:56.690" v="1592" actId="14100"/>
          <ac:picMkLst>
            <pc:docMk/>
            <pc:sldMk cId="654993632" sldId="278"/>
            <ac:picMk id="6" creationId="{909ED960-7AE4-457D-4203-DC83F02B84F1}"/>
          </ac:picMkLst>
        </pc:picChg>
        <pc:picChg chg="add mod">
          <ac:chgData name="Harshini Chelikani" userId="c52696df1a46d60e" providerId="LiveId" clId="{8E5E51FB-EE1C-44BE-A45E-C9A5BE03FDAD}" dt="2025-08-14T16:27:23.638" v="1600" actId="1076"/>
          <ac:picMkLst>
            <pc:docMk/>
            <pc:sldMk cId="654993632" sldId="278"/>
            <ac:picMk id="9" creationId="{2B13409F-1979-9179-04F2-05142A3821BA}"/>
          </ac:picMkLst>
        </pc:picChg>
      </pc:sldChg>
      <pc:sldChg chg="addSp delSp modSp add mod">
        <pc:chgData name="Harshini Chelikani" userId="c52696df1a46d60e" providerId="LiveId" clId="{8E5E51FB-EE1C-44BE-A45E-C9A5BE03FDAD}" dt="2025-08-17T16:46:00.352" v="2380" actId="21"/>
        <pc:sldMkLst>
          <pc:docMk/>
          <pc:sldMk cId="1005234192" sldId="279"/>
        </pc:sldMkLst>
        <pc:spChg chg="mod">
          <ac:chgData name="Harshini Chelikani" userId="c52696df1a46d60e" providerId="LiveId" clId="{8E5E51FB-EE1C-44BE-A45E-C9A5BE03FDAD}" dt="2025-08-14T16:30:38.628" v="1628" actId="1076"/>
          <ac:spMkLst>
            <pc:docMk/>
            <pc:sldMk cId="1005234192" sldId="279"/>
            <ac:spMk id="2" creationId="{258EE3EA-3EF7-55D7-FB1F-DBD65382D4A9}"/>
          </ac:spMkLst>
        </pc:spChg>
        <pc:picChg chg="add mod">
          <ac:chgData name="Harshini Chelikani" userId="c52696df1a46d60e" providerId="LiveId" clId="{8E5E51FB-EE1C-44BE-A45E-C9A5BE03FDAD}" dt="2025-08-14T16:30:43.962" v="1629" actId="1076"/>
          <ac:picMkLst>
            <pc:docMk/>
            <pc:sldMk cId="1005234192" sldId="279"/>
            <ac:picMk id="5" creationId="{9DEE491F-EE63-B631-AEA7-DD6348C96B53}"/>
          </ac:picMkLst>
        </pc:picChg>
        <pc:picChg chg="add mod">
          <ac:chgData name="Harshini Chelikani" userId="c52696df1a46d60e" providerId="LiveId" clId="{8E5E51FB-EE1C-44BE-A45E-C9A5BE03FDAD}" dt="2025-08-14T16:30:50.037" v="1630" actId="1076"/>
          <ac:picMkLst>
            <pc:docMk/>
            <pc:sldMk cId="1005234192" sldId="279"/>
            <ac:picMk id="8" creationId="{DAD051A6-C315-641F-1479-970E9A962C8A}"/>
          </ac:picMkLst>
        </pc:picChg>
        <pc:picChg chg="add mod">
          <ac:chgData name="Harshini Chelikani" userId="c52696df1a46d60e" providerId="LiveId" clId="{8E5E51FB-EE1C-44BE-A45E-C9A5BE03FDAD}" dt="2025-08-17T16:45:54.196" v="2379"/>
          <ac:picMkLst>
            <pc:docMk/>
            <pc:sldMk cId="1005234192" sldId="279"/>
            <ac:picMk id="10" creationId="{99443033-9560-B54A-0D18-ABC243660394}"/>
          </ac:picMkLst>
        </pc:picChg>
      </pc:sldChg>
      <pc:sldChg chg="addSp delSp modSp add mod">
        <pc:chgData name="Harshini Chelikani" userId="c52696df1a46d60e" providerId="LiveId" clId="{8E5E51FB-EE1C-44BE-A45E-C9A5BE03FDAD}" dt="2025-08-17T18:17:49.219" v="2510" actId="21"/>
        <pc:sldMkLst>
          <pc:docMk/>
          <pc:sldMk cId="3206738966" sldId="280"/>
        </pc:sldMkLst>
        <pc:spChg chg="mod">
          <ac:chgData name="Harshini Chelikani" userId="c52696df1a46d60e" providerId="LiveId" clId="{8E5E51FB-EE1C-44BE-A45E-C9A5BE03FDAD}" dt="2025-08-17T18:16:38.895" v="2500" actId="1076"/>
          <ac:spMkLst>
            <pc:docMk/>
            <pc:sldMk cId="3206738966" sldId="280"/>
            <ac:spMk id="2" creationId="{2C18DCC2-BEEB-24EC-B133-A0341698DE6A}"/>
          </ac:spMkLst>
        </pc:spChg>
        <pc:spChg chg="mod">
          <ac:chgData name="Harshini Chelikani" userId="c52696df1a46d60e" providerId="LiveId" clId="{8E5E51FB-EE1C-44BE-A45E-C9A5BE03FDAD}" dt="2025-08-17T18:17:38.687" v="2508" actId="1076"/>
          <ac:spMkLst>
            <pc:docMk/>
            <pc:sldMk cId="3206738966" sldId="280"/>
            <ac:spMk id="13" creationId="{3B8F6246-9AF9-8E20-175D-B071CCC9230A}"/>
          </ac:spMkLst>
        </pc:spChg>
        <pc:picChg chg="add mod">
          <ac:chgData name="Harshini Chelikani" userId="c52696df1a46d60e" providerId="LiveId" clId="{8E5E51FB-EE1C-44BE-A45E-C9A5BE03FDAD}" dt="2025-08-14T16:33:51.843" v="1812" actId="14100"/>
          <ac:picMkLst>
            <pc:docMk/>
            <pc:sldMk cId="3206738966" sldId="280"/>
            <ac:picMk id="6" creationId="{64AC26E2-23FA-3856-82C7-E282BA53021C}"/>
          </ac:picMkLst>
        </pc:picChg>
        <pc:picChg chg="add mod">
          <ac:chgData name="Harshini Chelikani" userId="c52696df1a46d60e" providerId="LiveId" clId="{8E5E51FB-EE1C-44BE-A45E-C9A5BE03FDAD}" dt="2025-08-17T18:17:02.703" v="2505" actId="1076"/>
          <ac:picMkLst>
            <pc:docMk/>
            <pc:sldMk cId="3206738966" sldId="280"/>
            <ac:picMk id="9" creationId="{45B53DDC-9375-2ECC-705A-6688F3B6C839}"/>
          </ac:picMkLst>
        </pc:picChg>
        <pc:picChg chg="add mod">
          <ac:chgData name="Harshini Chelikani" userId="c52696df1a46d60e" providerId="LiveId" clId="{8E5E51FB-EE1C-44BE-A45E-C9A5BE03FDAD}" dt="2025-08-17T18:17:05.679" v="2506" actId="1076"/>
          <ac:picMkLst>
            <pc:docMk/>
            <pc:sldMk cId="3206738966" sldId="280"/>
            <ac:picMk id="11266" creationId="{08D2637E-1FC2-EEEE-D411-70A488733661}"/>
          </ac:picMkLst>
        </pc:picChg>
      </pc:sldChg>
      <pc:sldChg chg="addSp delSp modSp add mod">
        <pc:chgData name="Harshini Chelikani" userId="c52696df1a46d60e" providerId="LiveId" clId="{8E5E51FB-EE1C-44BE-A45E-C9A5BE03FDAD}" dt="2025-08-17T17:55:40.426" v="2478" actId="14100"/>
        <pc:sldMkLst>
          <pc:docMk/>
          <pc:sldMk cId="2738708824" sldId="281"/>
        </pc:sldMkLst>
        <pc:spChg chg="add mod">
          <ac:chgData name="Harshini Chelikani" userId="c52696df1a46d60e" providerId="LiveId" clId="{8E5E51FB-EE1C-44BE-A45E-C9A5BE03FDAD}" dt="2025-08-14T16:36:29.194" v="1830" actId="1076"/>
          <ac:spMkLst>
            <pc:docMk/>
            <pc:sldMk cId="2738708824" sldId="281"/>
            <ac:spMk id="4" creationId="{66180CCA-2BD5-A2A4-FE1D-0722BC44EA17}"/>
          </ac:spMkLst>
        </pc:spChg>
        <pc:spChg chg="mod">
          <ac:chgData name="Harshini Chelikani" userId="c52696df1a46d60e" providerId="LiveId" clId="{8E5E51FB-EE1C-44BE-A45E-C9A5BE03FDAD}" dt="2025-08-17T17:55:06.977" v="2475" actId="1076"/>
          <ac:spMkLst>
            <pc:docMk/>
            <pc:sldMk cId="2738708824" sldId="281"/>
            <ac:spMk id="12" creationId="{15000A4E-67A1-3E3A-3BE4-709C1E251EB5}"/>
          </ac:spMkLst>
        </pc:spChg>
        <pc:picChg chg="add mod">
          <ac:chgData name="Harshini Chelikani" userId="c52696df1a46d60e" providerId="LiveId" clId="{8E5E51FB-EE1C-44BE-A45E-C9A5BE03FDAD}" dt="2025-08-14T16:41:00.984" v="1841" actId="14100"/>
          <ac:picMkLst>
            <pc:docMk/>
            <pc:sldMk cId="2738708824" sldId="281"/>
            <ac:picMk id="7" creationId="{56838FA1-C8C1-A3DA-B751-5483F44E10B4}"/>
          </ac:picMkLst>
        </pc:picChg>
        <pc:picChg chg="add mod">
          <ac:chgData name="Harshini Chelikani" userId="c52696df1a46d60e" providerId="LiveId" clId="{8E5E51FB-EE1C-44BE-A45E-C9A5BE03FDAD}" dt="2025-08-17T17:55:09.062" v="2476" actId="1076"/>
          <ac:picMkLst>
            <pc:docMk/>
            <pc:sldMk cId="2738708824" sldId="281"/>
            <ac:picMk id="10" creationId="{CB0EE690-EB62-5501-C0D4-31ABA063F11D}"/>
          </ac:picMkLst>
        </pc:picChg>
        <pc:picChg chg="add mod">
          <ac:chgData name="Harshini Chelikani" userId="c52696df1a46d60e" providerId="LiveId" clId="{8E5E51FB-EE1C-44BE-A45E-C9A5BE03FDAD}" dt="2025-08-17T17:55:40.426" v="2478" actId="14100"/>
          <ac:picMkLst>
            <pc:docMk/>
            <pc:sldMk cId="2738708824" sldId="281"/>
            <ac:picMk id="3082" creationId="{F491F8E1-28DA-D587-4C8E-E1A197B54B03}"/>
          </ac:picMkLst>
        </pc:picChg>
      </pc:sldChg>
      <pc:sldChg chg="addSp delSp modSp add mod">
        <pc:chgData name="Harshini Chelikani" userId="c52696df1a46d60e" providerId="LiveId" clId="{8E5E51FB-EE1C-44BE-A45E-C9A5BE03FDAD}" dt="2025-08-17T17:16:11.916" v="2410" actId="1076"/>
        <pc:sldMkLst>
          <pc:docMk/>
          <pc:sldMk cId="1754399640" sldId="282"/>
        </pc:sldMkLst>
        <pc:spChg chg="mod">
          <ac:chgData name="Harshini Chelikani" userId="c52696df1a46d60e" providerId="LiveId" clId="{8E5E51FB-EE1C-44BE-A45E-C9A5BE03FDAD}" dt="2025-08-14T16:46:48.979" v="1849" actId="113"/>
          <ac:spMkLst>
            <pc:docMk/>
            <pc:sldMk cId="1754399640" sldId="282"/>
            <ac:spMk id="4" creationId="{FB0AB246-17D7-F069-742B-551BF3F24E81}"/>
          </ac:spMkLst>
        </pc:spChg>
        <pc:spChg chg="mod">
          <ac:chgData name="Harshini Chelikani" userId="c52696df1a46d60e" providerId="LiveId" clId="{8E5E51FB-EE1C-44BE-A45E-C9A5BE03FDAD}" dt="2025-08-17T17:16:11.916" v="2410" actId="1076"/>
          <ac:spMkLst>
            <pc:docMk/>
            <pc:sldMk cId="1754399640" sldId="282"/>
            <ac:spMk id="12" creationId="{FF87DB22-DF6E-3007-DBA7-DF9C7E6E3692}"/>
          </ac:spMkLst>
        </pc:spChg>
        <pc:picChg chg="add mod">
          <ac:chgData name="Harshini Chelikani" userId="c52696df1a46d60e" providerId="LiveId" clId="{8E5E51FB-EE1C-44BE-A45E-C9A5BE03FDAD}" dt="2025-08-14T16:48:03.199" v="1863" actId="14100"/>
          <ac:picMkLst>
            <pc:docMk/>
            <pc:sldMk cId="1754399640" sldId="282"/>
            <ac:picMk id="5" creationId="{2A5A95FE-4FEC-B89A-845B-CE7D6493769F}"/>
          </ac:picMkLst>
        </pc:picChg>
        <pc:picChg chg="add mod">
          <ac:chgData name="Harshini Chelikani" userId="c52696df1a46d60e" providerId="LiveId" clId="{8E5E51FB-EE1C-44BE-A45E-C9A5BE03FDAD}" dt="2025-08-14T16:48:14.103" v="1865" actId="14100"/>
          <ac:picMkLst>
            <pc:docMk/>
            <pc:sldMk cId="1754399640" sldId="282"/>
            <ac:picMk id="8" creationId="{B9A022A7-27B7-1173-F60B-213D159C4248}"/>
          </ac:picMkLst>
        </pc:picChg>
        <pc:picChg chg="add mod">
          <ac:chgData name="Harshini Chelikani" userId="c52696df1a46d60e" providerId="LiveId" clId="{8E5E51FB-EE1C-44BE-A45E-C9A5BE03FDAD}" dt="2025-08-17T17:15:01.595" v="2409" actId="1076"/>
          <ac:picMkLst>
            <pc:docMk/>
            <pc:sldMk cId="1754399640" sldId="282"/>
            <ac:picMk id="7170" creationId="{7C2D6E7B-DA86-CDAF-602A-51AF851BA2D3}"/>
          </ac:picMkLst>
        </pc:picChg>
      </pc:sldChg>
      <pc:sldChg chg="addSp delSp modSp add mod">
        <pc:chgData name="Harshini Chelikani" userId="c52696df1a46d60e" providerId="LiveId" clId="{8E5E51FB-EE1C-44BE-A45E-C9A5BE03FDAD}" dt="2025-08-14T16:56:54.486" v="1900" actId="1076"/>
        <pc:sldMkLst>
          <pc:docMk/>
          <pc:sldMk cId="1495851760" sldId="283"/>
        </pc:sldMkLst>
        <pc:spChg chg="mod">
          <ac:chgData name="Harshini Chelikani" userId="c52696df1a46d60e" providerId="LiveId" clId="{8E5E51FB-EE1C-44BE-A45E-C9A5BE03FDAD}" dt="2025-08-14T16:53:15.868" v="1880" actId="1076"/>
          <ac:spMkLst>
            <pc:docMk/>
            <pc:sldMk cId="1495851760" sldId="283"/>
            <ac:spMk id="4" creationId="{A237A665-BF5B-E3C8-9718-9E31A858E3F8}"/>
          </ac:spMkLst>
        </pc:spChg>
        <pc:spChg chg="mod">
          <ac:chgData name="Harshini Chelikani" userId="c52696df1a46d60e" providerId="LiveId" clId="{8E5E51FB-EE1C-44BE-A45E-C9A5BE03FDAD}" dt="2025-08-14T16:56:54.486" v="1900" actId="1076"/>
          <ac:spMkLst>
            <pc:docMk/>
            <pc:sldMk cId="1495851760" sldId="283"/>
            <ac:spMk id="12" creationId="{CBB39F81-E04E-EB48-3468-3170FCB8BA83}"/>
          </ac:spMkLst>
        </pc:spChg>
        <pc:spChg chg="mod">
          <ac:chgData name="Harshini Chelikani" userId="c52696df1a46d60e" providerId="LiveId" clId="{8E5E51FB-EE1C-44BE-A45E-C9A5BE03FDAD}" dt="2025-08-14T16:56:23.574" v="1895" actId="14100"/>
          <ac:spMkLst>
            <pc:docMk/>
            <pc:sldMk cId="1495851760" sldId="283"/>
            <ac:spMk id="14" creationId="{9CC5EE56-ECC5-4F42-6E24-63C32976635C}"/>
          </ac:spMkLst>
        </pc:spChg>
        <pc:spChg chg="mod">
          <ac:chgData name="Harshini Chelikani" userId="c52696df1a46d60e" providerId="LiveId" clId="{8E5E51FB-EE1C-44BE-A45E-C9A5BE03FDAD}" dt="2025-08-14T16:56:14.160" v="1894" actId="1076"/>
          <ac:spMkLst>
            <pc:docMk/>
            <pc:sldMk cId="1495851760" sldId="283"/>
            <ac:spMk id="15" creationId="{6E70F29A-F877-D5BF-C2E1-8A4B2939FC06}"/>
          </ac:spMkLst>
        </pc:spChg>
        <pc:picChg chg="add mod">
          <ac:chgData name="Harshini Chelikani" userId="c52696df1a46d60e" providerId="LiveId" clId="{8E5E51FB-EE1C-44BE-A45E-C9A5BE03FDAD}" dt="2025-08-14T16:56:43.015" v="1898" actId="1076"/>
          <ac:picMkLst>
            <pc:docMk/>
            <pc:sldMk cId="1495851760" sldId="283"/>
            <ac:picMk id="6" creationId="{DB839E10-223B-D03B-778E-6800F942DD0D}"/>
          </ac:picMkLst>
        </pc:picChg>
        <pc:picChg chg="add mod">
          <ac:chgData name="Harshini Chelikani" userId="c52696df1a46d60e" providerId="LiveId" clId="{8E5E51FB-EE1C-44BE-A45E-C9A5BE03FDAD}" dt="2025-08-14T16:56:45.237" v="1899" actId="1076"/>
          <ac:picMkLst>
            <pc:docMk/>
            <pc:sldMk cId="1495851760" sldId="283"/>
            <ac:picMk id="9" creationId="{A35B249E-54D8-D4B4-7F60-64C76FF5A0C5}"/>
          </ac:picMkLst>
        </pc:picChg>
      </pc:sldChg>
      <pc:sldChg chg="addSp delSp modSp add mod">
        <pc:chgData name="Harshini Chelikani" userId="c52696df1a46d60e" providerId="LiveId" clId="{8E5E51FB-EE1C-44BE-A45E-C9A5BE03FDAD}" dt="2025-08-17T18:18:02.711" v="2511" actId="21"/>
        <pc:sldMkLst>
          <pc:docMk/>
          <pc:sldMk cId="2096840579" sldId="284"/>
        </pc:sldMkLst>
        <pc:spChg chg="mod">
          <ac:chgData name="Harshini Chelikani" userId="c52696df1a46d60e" providerId="LiveId" clId="{8E5E51FB-EE1C-44BE-A45E-C9A5BE03FDAD}" dt="2025-08-14T16:59:59.370" v="1919" actId="255"/>
          <ac:spMkLst>
            <pc:docMk/>
            <pc:sldMk cId="2096840579" sldId="284"/>
            <ac:spMk id="4" creationId="{2E5ED576-990D-0F30-80EC-4F8F796A7141}"/>
          </ac:spMkLst>
        </pc:spChg>
        <pc:picChg chg="add mod">
          <ac:chgData name="Harshini Chelikani" userId="c52696df1a46d60e" providerId="LiveId" clId="{8E5E51FB-EE1C-44BE-A45E-C9A5BE03FDAD}" dt="2025-08-14T17:00:17.722" v="1922" actId="14100"/>
          <ac:picMkLst>
            <pc:docMk/>
            <pc:sldMk cId="2096840579" sldId="284"/>
            <ac:picMk id="5" creationId="{22C4AAB3-1E0B-51F3-CF3B-4F54D911E4D7}"/>
          </ac:picMkLst>
        </pc:picChg>
        <pc:picChg chg="add mod">
          <ac:chgData name="Harshini Chelikani" userId="c52696df1a46d60e" providerId="LiveId" clId="{8E5E51FB-EE1C-44BE-A45E-C9A5BE03FDAD}" dt="2025-08-14T17:00:28.152" v="1924" actId="1076"/>
          <ac:picMkLst>
            <pc:docMk/>
            <pc:sldMk cId="2096840579" sldId="284"/>
            <ac:picMk id="8" creationId="{15439DE0-6DD6-A0EB-78A5-DC18A0AFAC78}"/>
          </ac:picMkLst>
        </pc:picChg>
      </pc:sldChg>
      <pc:sldChg chg="addSp delSp modSp add mod ord">
        <pc:chgData name="Harshini Chelikani" userId="c52696df1a46d60e" providerId="LiveId" clId="{8E5E51FB-EE1C-44BE-A45E-C9A5BE03FDAD}" dt="2025-08-17T16:11:10.978" v="2227" actId="1076"/>
        <pc:sldMkLst>
          <pc:docMk/>
          <pc:sldMk cId="1034197667" sldId="285"/>
        </pc:sldMkLst>
        <pc:spChg chg="add mod">
          <ac:chgData name="Harshini Chelikani" userId="c52696df1a46d60e" providerId="LiveId" clId="{8E5E51FB-EE1C-44BE-A45E-C9A5BE03FDAD}" dt="2025-08-17T16:11:00.682" v="2226" actId="113"/>
          <ac:spMkLst>
            <pc:docMk/>
            <pc:sldMk cId="1034197667" sldId="285"/>
            <ac:spMk id="3" creationId="{03720886-AA3D-25C3-6624-677092811B2A}"/>
          </ac:spMkLst>
        </pc:spChg>
        <pc:spChg chg="add del mod">
          <ac:chgData name="Harshini Chelikani" userId="c52696df1a46d60e" providerId="LiveId" clId="{8E5E51FB-EE1C-44BE-A45E-C9A5BE03FDAD}" dt="2025-08-17T16:11:10.978" v="2227" actId="1076"/>
          <ac:spMkLst>
            <pc:docMk/>
            <pc:sldMk cId="1034197667" sldId="285"/>
            <ac:spMk id="10" creationId="{543ABFBF-F192-FC77-3C23-0705C4CFFFAB}"/>
          </ac:spMkLst>
        </pc:spChg>
        <pc:spChg chg="mod">
          <ac:chgData name="Harshini Chelikani" userId="c52696df1a46d60e" providerId="LiveId" clId="{8E5E51FB-EE1C-44BE-A45E-C9A5BE03FDAD}" dt="2025-08-17T06:20:25.191" v="2034" actId="1076"/>
          <ac:spMkLst>
            <pc:docMk/>
            <pc:sldMk cId="1034197667" sldId="285"/>
            <ac:spMk id="11" creationId="{161DAC41-2BFC-BF57-0AD4-B2E80C04174F}"/>
          </ac:spMkLst>
        </pc:spChg>
        <pc:spChg chg="mod">
          <ac:chgData name="Harshini Chelikani" userId="c52696df1a46d60e" providerId="LiveId" clId="{8E5E51FB-EE1C-44BE-A45E-C9A5BE03FDAD}" dt="2025-08-17T15:21:51.866" v="2045" actId="1076"/>
          <ac:spMkLst>
            <pc:docMk/>
            <pc:sldMk cId="1034197667" sldId="285"/>
            <ac:spMk id="14" creationId="{06949988-92AB-50B0-748B-DC7E6E97D194}"/>
          </ac:spMkLst>
        </pc:spChg>
      </pc:sldChg>
      <pc:sldChg chg="addSp delSp modSp add mod ord">
        <pc:chgData name="Harshini Chelikani" userId="c52696df1a46d60e" providerId="LiveId" clId="{8E5E51FB-EE1C-44BE-A45E-C9A5BE03FDAD}" dt="2025-08-22T05:05:32.254" v="2558" actId="478"/>
        <pc:sldMkLst>
          <pc:docMk/>
          <pc:sldMk cId="1847712718" sldId="286"/>
        </pc:sldMkLst>
        <pc:spChg chg="mod">
          <ac:chgData name="Harshini Chelikani" userId="c52696df1a46d60e" providerId="LiveId" clId="{8E5E51FB-EE1C-44BE-A45E-C9A5BE03FDAD}" dt="2025-08-17T16:04:33.498" v="2215" actId="1076"/>
          <ac:spMkLst>
            <pc:docMk/>
            <pc:sldMk cId="1847712718" sldId="286"/>
            <ac:spMk id="11" creationId="{AD104F79-4419-8019-57B8-F892E490D46E}"/>
          </ac:spMkLst>
        </pc:spChg>
        <pc:spChg chg="mod">
          <ac:chgData name="Harshini Chelikani" userId="c52696df1a46d60e" providerId="LiveId" clId="{8E5E51FB-EE1C-44BE-A45E-C9A5BE03FDAD}" dt="2025-08-17T15:33:22.372" v="2174" actId="1076"/>
          <ac:spMkLst>
            <pc:docMk/>
            <pc:sldMk cId="1847712718" sldId="286"/>
            <ac:spMk id="12" creationId="{BAD1D1FE-FE4C-3105-711A-EA661CB668A0}"/>
          </ac:spMkLst>
        </pc:spChg>
        <pc:spChg chg="del mod">
          <ac:chgData name="Harshini Chelikani" userId="c52696df1a46d60e" providerId="LiveId" clId="{8E5E51FB-EE1C-44BE-A45E-C9A5BE03FDAD}" dt="2025-08-22T05:05:32.254" v="2558" actId="478"/>
          <ac:spMkLst>
            <pc:docMk/>
            <pc:sldMk cId="1847712718" sldId="286"/>
            <ac:spMk id="13" creationId="{F094A71E-11A0-9D13-94D9-CC81241912F1}"/>
          </ac:spMkLst>
        </pc:spChg>
        <pc:spChg chg="mod">
          <ac:chgData name="Harshini Chelikani" userId="c52696df1a46d60e" providerId="LiveId" clId="{8E5E51FB-EE1C-44BE-A45E-C9A5BE03FDAD}" dt="2025-08-17T15:33:45.478" v="2177" actId="1076"/>
          <ac:spMkLst>
            <pc:docMk/>
            <pc:sldMk cId="1847712718" sldId="286"/>
            <ac:spMk id="14" creationId="{ADE40F9A-1091-D6B0-3FCD-9DF79E6A3FDF}"/>
          </ac:spMkLst>
        </pc:spChg>
        <pc:spChg chg="mod">
          <ac:chgData name="Harshini Chelikani" userId="c52696df1a46d60e" providerId="LiveId" clId="{8E5E51FB-EE1C-44BE-A45E-C9A5BE03FDAD}" dt="2025-08-17T15:33:26.505" v="2175" actId="1076"/>
          <ac:spMkLst>
            <pc:docMk/>
            <pc:sldMk cId="1847712718" sldId="286"/>
            <ac:spMk id="15" creationId="{9A83AD62-FAA8-152A-BBBD-EB53867479EB}"/>
          </ac:spMkLst>
        </pc:spChg>
        <pc:spChg chg="add mod">
          <ac:chgData name="Harshini Chelikani" userId="c52696df1a46d60e" providerId="LiveId" clId="{8E5E51FB-EE1C-44BE-A45E-C9A5BE03FDAD}" dt="2025-08-17T16:04:22.691" v="2212" actId="14100"/>
          <ac:spMkLst>
            <pc:docMk/>
            <pc:sldMk cId="1847712718" sldId="286"/>
            <ac:spMk id="24" creationId="{12B6E4A8-FCF6-D190-C931-AEF84E50DADF}"/>
          </ac:spMkLst>
        </pc:spChg>
      </pc:sldChg>
    </pc:docChg>
  </pc:docChgLst>
  <pc:docChgLst>
    <pc:chgData name="Guest User" providerId="Windows Live" clId="Web-{513E9CC4-9D2C-E507-2770-0F0DFC273210}"/>
    <pc:docChg chg="modSld">
      <pc:chgData name="Guest User" userId="" providerId="Windows Live" clId="Web-{513E9CC4-9D2C-E507-2770-0F0DFC273210}" dt="2025-08-22T05:45:40.337" v="29" actId="1076"/>
      <pc:docMkLst>
        <pc:docMk/>
      </pc:docMkLst>
      <pc:sldChg chg="modSp">
        <pc:chgData name="Guest User" userId="" providerId="Windows Live" clId="Web-{513E9CC4-9D2C-E507-2770-0F0DFC273210}" dt="2025-08-22T04:43:50.110" v="28" actId="20577"/>
        <pc:sldMkLst>
          <pc:docMk/>
          <pc:sldMk cId="0" sldId="265"/>
        </pc:sldMkLst>
        <pc:spChg chg="mod">
          <ac:chgData name="Guest User" userId="" providerId="Windows Live" clId="Web-{513E9CC4-9D2C-E507-2770-0F0DFC273210}" dt="2025-08-22T04:43:50.110" v="28" actId="20577"/>
          <ac:spMkLst>
            <pc:docMk/>
            <pc:sldMk cId="0" sldId="265"/>
            <ac:spMk id="11" creationId="{22A2530A-F54E-D3A5-A1F5-B784550DC982}"/>
          </ac:spMkLst>
        </pc:spChg>
      </pc:sldChg>
      <pc:sldChg chg="modSp">
        <pc:chgData name="Guest User" userId="" providerId="Windows Live" clId="Web-{513E9CC4-9D2C-E507-2770-0F0DFC273210}" dt="2025-08-22T04:36:58.283" v="2" actId="1076"/>
        <pc:sldMkLst>
          <pc:docMk/>
          <pc:sldMk cId="3206738966" sldId="280"/>
        </pc:sldMkLst>
        <pc:picChg chg="mod">
          <ac:chgData name="Guest User" userId="" providerId="Windows Live" clId="Web-{513E9CC4-9D2C-E507-2770-0F0DFC273210}" dt="2025-08-22T04:36:58.283" v="2" actId="1076"/>
          <ac:picMkLst>
            <pc:docMk/>
            <pc:sldMk cId="3206738966" sldId="280"/>
            <ac:picMk id="6" creationId="{64AC26E2-23FA-3856-82C7-E282BA53021C}"/>
          </ac:picMkLst>
        </pc:picChg>
        <pc:picChg chg="mod">
          <ac:chgData name="Guest User" userId="" providerId="Windows Live" clId="Web-{513E9CC4-9D2C-E507-2770-0F0DFC273210}" dt="2025-08-22T04:36:46.548" v="1" actId="1076"/>
          <ac:picMkLst>
            <pc:docMk/>
            <pc:sldMk cId="3206738966" sldId="280"/>
            <ac:picMk id="11266" creationId="{08D2637E-1FC2-EEEE-D411-70A488733661}"/>
          </ac:picMkLst>
        </pc:picChg>
      </pc:sldChg>
      <pc:sldChg chg="modSp">
        <pc:chgData name="Guest User" userId="" providerId="Windows Live" clId="Web-{513E9CC4-9D2C-E507-2770-0F0DFC273210}" dt="2025-08-22T05:45:40.337" v="29" actId="1076"/>
        <pc:sldMkLst>
          <pc:docMk/>
          <pc:sldMk cId="2096840579" sldId="284"/>
        </pc:sldMkLst>
        <pc:picChg chg="mod">
          <ac:chgData name="Guest User" userId="" providerId="Windows Live" clId="Web-{513E9CC4-9D2C-E507-2770-0F0DFC273210}" dt="2025-08-22T05:45:40.337" v="29" actId="1076"/>
          <ac:picMkLst>
            <pc:docMk/>
            <pc:sldMk cId="2096840579" sldId="284"/>
            <ac:picMk id="5" creationId="{22C4AAB3-1E0B-51F3-CF3B-4F54D911E4D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8.jpeg"/><Relationship Id="rId5" Type="http://schemas.openxmlformats.org/officeDocument/2006/relationships/image" Target="../media/image8.svg"/><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1.jpe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9.png"/><Relationship Id="rId5" Type="http://schemas.openxmlformats.org/officeDocument/2006/relationships/image" Target="../media/image6.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2.png"/><Relationship Id="rId5" Type="http://schemas.openxmlformats.org/officeDocument/2006/relationships/image" Target="../media/image6.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svg"/><Relationship Id="rId10" Type="http://schemas.openxmlformats.org/officeDocument/2006/relationships/image" Target="../media/image45.png"/><Relationship Id="rId4" Type="http://schemas.openxmlformats.org/officeDocument/2006/relationships/image" Target="../media/image7.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8.jpeg"/><Relationship Id="rId5" Type="http://schemas.openxmlformats.org/officeDocument/2006/relationships/image" Target="../media/image8.svg"/><Relationship Id="rId10" Type="http://schemas.openxmlformats.org/officeDocument/2006/relationships/image" Target="../media/image47.png"/><Relationship Id="rId4" Type="http://schemas.openxmlformats.org/officeDocument/2006/relationships/image" Target="../media/image7.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svg"/><Relationship Id="rId7"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51.jpe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54.jpeg"/><Relationship Id="rId5" Type="http://schemas.openxmlformats.org/officeDocument/2006/relationships/image" Target="../media/image8.svg"/><Relationship Id="rId10" Type="http://schemas.openxmlformats.org/officeDocument/2006/relationships/image" Target="../media/image53.png"/><Relationship Id="rId4" Type="http://schemas.openxmlformats.org/officeDocument/2006/relationships/image" Target="../media/image7.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57.jpeg"/><Relationship Id="rId5" Type="http://schemas.openxmlformats.org/officeDocument/2006/relationships/image" Target="../media/image8.svg"/><Relationship Id="rId10" Type="http://schemas.openxmlformats.org/officeDocument/2006/relationships/image" Target="../media/image56.png"/><Relationship Id="rId4" Type="http://schemas.openxmlformats.org/officeDocument/2006/relationships/image" Target="../media/image7.png"/><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8.png"/><Relationship Id="rId5" Type="http://schemas.openxmlformats.org/officeDocument/2006/relationships/image" Target="../media/image6.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0.png"/><Relationship Id="rId5" Type="http://schemas.openxmlformats.org/officeDocument/2006/relationships/image" Target="../media/image6.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svg"/><Relationship Id="rId7" Type="http://schemas.openxmlformats.org/officeDocument/2006/relationships/image" Target="../media/image3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10.svg"/><Relationship Id="rId5" Type="http://schemas.openxmlformats.org/officeDocument/2006/relationships/image" Target="../media/image17.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2.png"/><Relationship Id="rId5" Type="http://schemas.openxmlformats.org/officeDocument/2006/relationships/image" Target="../media/image6.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5.png"/><Relationship Id="rId5" Type="http://schemas.openxmlformats.org/officeDocument/2006/relationships/image" Target="../media/image6.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7.png"/><Relationship Id="rId5" Type="http://schemas.openxmlformats.org/officeDocument/2006/relationships/image" Target="../media/image6.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2.png"/><Relationship Id="rId5" Type="http://schemas.openxmlformats.org/officeDocument/2006/relationships/image" Target="../media/image31.svg"/><Relationship Id="rId10" Type="http://schemas.openxmlformats.org/officeDocument/2006/relationships/image" Target="../media/image18.png"/><Relationship Id="rId4" Type="http://schemas.openxmlformats.org/officeDocument/2006/relationships/image" Target="../media/image30.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svg"/><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16095"/>
        </a:solidFill>
        <a:effectLst/>
      </p:bgPr>
    </p:bg>
    <p:spTree>
      <p:nvGrpSpPr>
        <p:cNvPr id="1" name=""/>
        <p:cNvGrpSpPr/>
        <p:nvPr/>
      </p:nvGrpSpPr>
      <p:grpSpPr>
        <a:xfrm>
          <a:off x="0" y="0"/>
          <a:ext cx="0" cy="0"/>
          <a:chOff x="0" y="0"/>
          <a:chExt cx="0" cy="0"/>
        </a:xfrm>
      </p:grpSpPr>
      <p:sp>
        <p:nvSpPr>
          <p:cNvPr id="2" name="Freeform 2"/>
          <p:cNvSpPr/>
          <p:nvPr/>
        </p:nvSpPr>
        <p:spPr>
          <a:xfrm>
            <a:off x="-364016" y="3423413"/>
            <a:ext cx="9508016" cy="3440173"/>
          </a:xfrm>
          <a:custGeom>
            <a:avLst/>
            <a:gdLst/>
            <a:ahLst/>
            <a:cxnLst/>
            <a:rect l="l" t="t" r="r" b="b"/>
            <a:pathLst>
              <a:path w="9508016" h="3440173">
                <a:moveTo>
                  <a:pt x="0" y="0"/>
                </a:moveTo>
                <a:lnTo>
                  <a:pt x="9508016" y="0"/>
                </a:lnTo>
                <a:lnTo>
                  <a:pt x="9508016" y="3440174"/>
                </a:lnTo>
                <a:lnTo>
                  <a:pt x="0" y="3440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144000" y="3423413"/>
            <a:ext cx="9508016" cy="3440173"/>
          </a:xfrm>
          <a:custGeom>
            <a:avLst/>
            <a:gdLst/>
            <a:ahLst/>
            <a:cxnLst/>
            <a:rect l="l" t="t" r="r" b="b"/>
            <a:pathLst>
              <a:path w="9508016" h="3440173">
                <a:moveTo>
                  <a:pt x="0" y="0"/>
                </a:moveTo>
                <a:lnTo>
                  <a:pt x="9508016" y="0"/>
                </a:lnTo>
                <a:lnTo>
                  <a:pt x="9508016" y="3440174"/>
                </a:lnTo>
                <a:lnTo>
                  <a:pt x="0" y="3440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4" name="Group 4"/>
          <p:cNvGrpSpPr/>
          <p:nvPr/>
        </p:nvGrpSpPr>
        <p:grpSpPr>
          <a:xfrm>
            <a:off x="3157509" y="1028700"/>
            <a:ext cx="11972981" cy="8229600"/>
            <a:chOff x="0" y="0"/>
            <a:chExt cx="1182517" cy="812800"/>
          </a:xfrm>
        </p:grpSpPr>
        <p:sp>
          <p:nvSpPr>
            <p:cNvPr id="5" name="Freeform 5"/>
            <p:cNvSpPr/>
            <p:nvPr/>
          </p:nvSpPr>
          <p:spPr>
            <a:xfrm>
              <a:off x="0" y="0"/>
              <a:ext cx="1182517" cy="812800"/>
            </a:xfrm>
            <a:custGeom>
              <a:avLst/>
              <a:gdLst/>
              <a:ahLst/>
              <a:cxnLst/>
              <a:rect l="l" t="t" r="r" b="b"/>
              <a:pathLst>
                <a:path w="1182517" h="812800">
                  <a:moveTo>
                    <a:pt x="591258" y="0"/>
                  </a:moveTo>
                  <a:cubicBezTo>
                    <a:pt x="264715" y="0"/>
                    <a:pt x="0" y="181951"/>
                    <a:pt x="0" y="406400"/>
                  </a:cubicBezTo>
                  <a:cubicBezTo>
                    <a:pt x="0" y="630849"/>
                    <a:pt x="264715" y="812800"/>
                    <a:pt x="591258" y="812800"/>
                  </a:cubicBezTo>
                  <a:cubicBezTo>
                    <a:pt x="917801" y="812800"/>
                    <a:pt x="1182517" y="630849"/>
                    <a:pt x="1182517" y="406400"/>
                  </a:cubicBezTo>
                  <a:cubicBezTo>
                    <a:pt x="1182517" y="181951"/>
                    <a:pt x="917801" y="0"/>
                    <a:pt x="591258" y="0"/>
                  </a:cubicBezTo>
                  <a:close/>
                </a:path>
              </a:pathLst>
            </a:custGeom>
            <a:solidFill>
              <a:srgbClr val="FFFFFF"/>
            </a:solidFill>
          </p:spPr>
          <p:txBody>
            <a:bodyPr/>
            <a:lstStyle/>
            <a:p>
              <a:endParaRPr lang="en-IN"/>
            </a:p>
          </p:txBody>
        </p:sp>
        <p:sp>
          <p:nvSpPr>
            <p:cNvPr id="6" name="TextBox 6"/>
            <p:cNvSpPr txBox="1"/>
            <p:nvPr/>
          </p:nvSpPr>
          <p:spPr>
            <a:xfrm>
              <a:off x="110861" y="28575"/>
              <a:ext cx="960795" cy="7080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425947">
            <a:off x="14038620" y="807041"/>
            <a:ext cx="2556404" cy="3437707"/>
          </a:xfrm>
          <a:custGeom>
            <a:avLst/>
            <a:gdLst/>
            <a:ahLst/>
            <a:cxnLst/>
            <a:rect l="l" t="t" r="r" b="b"/>
            <a:pathLst>
              <a:path w="2556404" h="3437707">
                <a:moveTo>
                  <a:pt x="0" y="0"/>
                </a:moveTo>
                <a:lnTo>
                  <a:pt x="2556405" y="0"/>
                </a:lnTo>
                <a:lnTo>
                  <a:pt x="2556405" y="3437707"/>
                </a:lnTo>
                <a:lnTo>
                  <a:pt x="0" y="34377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889537">
            <a:off x="1308984" y="6239033"/>
            <a:ext cx="3380403" cy="2630568"/>
          </a:xfrm>
          <a:custGeom>
            <a:avLst/>
            <a:gdLst/>
            <a:ahLst/>
            <a:cxnLst/>
            <a:rect l="l" t="t" r="r" b="b"/>
            <a:pathLst>
              <a:path w="3380403" h="2630568">
                <a:moveTo>
                  <a:pt x="0" y="0"/>
                </a:moveTo>
                <a:lnTo>
                  <a:pt x="3380403" y="0"/>
                </a:lnTo>
                <a:lnTo>
                  <a:pt x="3380403" y="2630569"/>
                </a:lnTo>
                <a:lnTo>
                  <a:pt x="0" y="26305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46485" y="1102357"/>
            <a:ext cx="2286028" cy="2173805"/>
          </a:xfrm>
          <a:custGeom>
            <a:avLst/>
            <a:gdLst/>
            <a:ahLst/>
            <a:cxnLst/>
            <a:rect l="l" t="t" r="r" b="b"/>
            <a:pathLst>
              <a:path w="2286028" h="2173805">
                <a:moveTo>
                  <a:pt x="0" y="0"/>
                </a:moveTo>
                <a:lnTo>
                  <a:pt x="2286028" y="0"/>
                </a:lnTo>
                <a:lnTo>
                  <a:pt x="2286028" y="2173804"/>
                </a:lnTo>
                <a:lnTo>
                  <a:pt x="0" y="21738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5643061" y="7180769"/>
            <a:ext cx="1536269" cy="1444093"/>
          </a:xfrm>
          <a:custGeom>
            <a:avLst/>
            <a:gdLst/>
            <a:ahLst/>
            <a:cxnLst/>
            <a:rect l="l" t="t" r="r" b="b"/>
            <a:pathLst>
              <a:path w="1536269" h="1444093">
                <a:moveTo>
                  <a:pt x="0" y="0"/>
                </a:moveTo>
                <a:lnTo>
                  <a:pt x="1536269" y="0"/>
                </a:lnTo>
                <a:lnTo>
                  <a:pt x="1536269" y="1444093"/>
                </a:lnTo>
                <a:lnTo>
                  <a:pt x="0" y="14440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2" name="Freeform 12"/>
          <p:cNvSpPr/>
          <p:nvPr/>
        </p:nvSpPr>
        <p:spPr>
          <a:xfrm rot="-829582">
            <a:off x="1196104" y="3851585"/>
            <a:ext cx="1023162" cy="1525038"/>
          </a:xfrm>
          <a:custGeom>
            <a:avLst/>
            <a:gdLst/>
            <a:ahLst/>
            <a:cxnLst/>
            <a:rect l="l" t="t" r="r" b="b"/>
            <a:pathLst>
              <a:path w="1023162" h="1525038">
                <a:moveTo>
                  <a:pt x="0" y="0"/>
                </a:moveTo>
                <a:lnTo>
                  <a:pt x="1023161" y="0"/>
                </a:lnTo>
                <a:lnTo>
                  <a:pt x="1023161" y="1525038"/>
                </a:lnTo>
                <a:lnTo>
                  <a:pt x="0" y="15250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3" name="Freeform 13"/>
          <p:cNvSpPr/>
          <p:nvPr/>
        </p:nvSpPr>
        <p:spPr>
          <a:xfrm rot="1006763">
            <a:off x="13908981" y="7862343"/>
            <a:ext cx="1023162" cy="1525038"/>
          </a:xfrm>
          <a:custGeom>
            <a:avLst/>
            <a:gdLst/>
            <a:ahLst/>
            <a:cxnLst/>
            <a:rect l="l" t="t" r="r" b="b"/>
            <a:pathLst>
              <a:path w="1023162" h="1525038">
                <a:moveTo>
                  <a:pt x="0" y="0"/>
                </a:moveTo>
                <a:lnTo>
                  <a:pt x="1023161" y="0"/>
                </a:lnTo>
                <a:lnTo>
                  <a:pt x="1023161" y="1525038"/>
                </a:lnTo>
                <a:lnTo>
                  <a:pt x="0" y="15250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4" name="Freeform 14"/>
          <p:cNvSpPr/>
          <p:nvPr/>
        </p:nvSpPr>
        <p:spPr>
          <a:xfrm rot="-2137103">
            <a:off x="16089549" y="4881428"/>
            <a:ext cx="611532" cy="1729762"/>
          </a:xfrm>
          <a:custGeom>
            <a:avLst/>
            <a:gdLst/>
            <a:ahLst/>
            <a:cxnLst/>
            <a:rect l="l" t="t" r="r" b="b"/>
            <a:pathLst>
              <a:path w="611532" h="1729762">
                <a:moveTo>
                  <a:pt x="0" y="0"/>
                </a:moveTo>
                <a:lnTo>
                  <a:pt x="611532" y="0"/>
                </a:lnTo>
                <a:lnTo>
                  <a:pt x="611532" y="1729762"/>
                </a:lnTo>
                <a:lnTo>
                  <a:pt x="0" y="17297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pic>
        <p:nvPicPr>
          <p:cNvPr id="24" name="Picture 23">
            <a:extLst>
              <a:ext uri="{FF2B5EF4-FFF2-40B4-BE49-F238E27FC236}">
                <a16:creationId xmlns:a16="http://schemas.microsoft.com/office/drawing/2014/main" id="{F06A04BC-7C78-458D-EEF2-A6876612E1AD}"/>
              </a:ext>
            </a:extLst>
          </p:cNvPr>
          <p:cNvPicPr>
            <a:picLocks noChangeAspect="1"/>
          </p:cNvPicPr>
          <p:nvPr/>
        </p:nvPicPr>
        <p:blipFill>
          <a:blip r:embed="rId16"/>
          <a:stretch>
            <a:fillRect/>
          </a:stretch>
        </p:blipFill>
        <p:spPr>
          <a:xfrm>
            <a:off x="5252873" y="2097066"/>
            <a:ext cx="7430602" cy="2018327"/>
          </a:xfrm>
          <a:prstGeom prst="rect">
            <a:avLst/>
          </a:prstGeom>
        </p:spPr>
      </p:pic>
      <p:sp>
        <p:nvSpPr>
          <p:cNvPr id="27" name="TextBox 26">
            <a:extLst>
              <a:ext uri="{FF2B5EF4-FFF2-40B4-BE49-F238E27FC236}">
                <a16:creationId xmlns:a16="http://schemas.microsoft.com/office/drawing/2014/main" id="{9B792714-0760-4B69-357F-F6C28C12E759}"/>
              </a:ext>
            </a:extLst>
          </p:cNvPr>
          <p:cNvSpPr txBox="1"/>
          <p:nvPr/>
        </p:nvSpPr>
        <p:spPr>
          <a:xfrm>
            <a:off x="5252873" y="4865162"/>
            <a:ext cx="8457759" cy="1384995"/>
          </a:xfrm>
          <a:prstGeom prst="rect">
            <a:avLst/>
          </a:prstGeom>
          <a:noFill/>
        </p:spPr>
        <p:txBody>
          <a:bodyPr wrap="square" rtlCol="0">
            <a:spAutoFit/>
          </a:bodyPr>
          <a:lstStyle/>
          <a:p>
            <a:r>
              <a:rPr lang="en-IN" sz="4400"/>
              <a:t>                      </a:t>
            </a:r>
            <a:r>
              <a:rPr lang="en-IN" sz="4000" b="1">
                <a:solidFill>
                  <a:srgbClr val="FF0000"/>
                </a:solidFill>
                <a:latin typeface="Lato Black" panose="020F0502020204030203" pitchFamily="34" charset="0"/>
                <a:ea typeface="Lato Black" panose="020F0502020204030203" pitchFamily="34" charset="0"/>
                <a:cs typeface="Lato Black" panose="020F0502020204030203" pitchFamily="34" charset="0"/>
              </a:rPr>
              <a:t>PROJECT </a:t>
            </a:r>
          </a:p>
          <a:p>
            <a:r>
              <a:rPr lang="en-IN" sz="4000" b="1">
                <a:solidFill>
                  <a:srgbClr val="FF0000"/>
                </a:solidFill>
                <a:latin typeface="Lato Black" panose="020F0502020204030203" pitchFamily="34" charset="0"/>
                <a:ea typeface="Lato Black" panose="020F0502020204030203" pitchFamily="34" charset="0"/>
                <a:cs typeface="Lato Black" panose="020F0502020204030203" pitchFamily="34" charset="0"/>
              </a:rPr>
              <a:t>                            ON</a:t>
            </a:r>
          </a:p>
        </p:txBody>
      </p:sp>
      <p:sp>
        <p:nvSpPr>
          <p:cNvPr id="29" name="TextBox 28">
            <a:extLst>
              <a:ext uri="{FF2B5EF4-FFF2-40B4-BE49-F238E27FC236}">
                <a16:creationId xmlns:a16="http://schemas.microsoft.com/office/drawing/2014/main" id="{C6406EDE-F4F6-051E-C809-E9C8E2EEC863}"/>
              </a:ext>
            </a:extLst>
          </p:cNvPr>
          <p:cNvSpPr txBox="1"/>
          <p:nvPr/>
        </p:nvSpPr>
        <p:spPr>
          <a:xfrm>
            <a:off x="4969671" y="6171608"/>
            <a:ext cx="10160820" cy="1446550"/>
          </a:xfrm>
          <a:prstGeom prst="rect">
            <a:avLst/>
          </a:prstGeom>
          <a:noFill/>
        </p:spPr>
        <p:txBody>
          <a:bodyPr wrap="square" rtlCol="0">
            <a:spAutoFit/>
          </a:bodyPr>
          <a:lstStyle/>
          <a:p>
            <a:r>
              <a:rPr lang="en-IN" sz="4400">
                <a:latin typeface="Lato Black" panose="020F0502020204030203" pitchFamily="34" charset="0"/>
                <a:ea typeface="Lato Black" panose="020F0502020204030203" pitchFamily="34" charset="0"/>
                <a:cs typeface="Lato Black" panose="020F0502020204030203" pitchFamily="34" charset="0"/>
              </a:rPr>
              <a:t>                    Music Store </a:t>
            </a:r>
          </a:p>
          <a:p>
            <a:r>
              <a:rPr lang="en-IN" sz="4400">
                <a:latin typeface="Lato Black" panose="020F0502020204030203" pitchFamily="34" charset="0"/>
                <a:ea typeface="Lato Black" panose="020F0502020204030203" pitchFamily="34" charset="0"/>
                <a:cs typeface="Lato Black" panose="020F0502020204030203" pitchFamily="34" charset="0"/>
              </a:rPr>
              <a:t>             Management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F86BB-BE3D-5925-F7C1-87BAEE2DBA92}"/>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4E847D49-23AC-C45F-CF50-6E4D1C40540A}"/>
              </a:ext>
            </a:extLst>
          </p:cNvPr>
          <p:cNvSpPr/>
          <p:nvPr/>
        </p:nvSpPr>
        <p:spPr>
          <a:xfrm rot="1277436">
            <a:off x="16386543" y="2788458"/>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615D735B-0969-3086-3E4F-D72E51E85B97}"/>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5C9231B7-783F-D00F-0CE2-0AA8416844A5}"/>
              </a:ext>
            </a:extLst>
          </p:cNvPr>
          <p:cNvSpPr/>
          <p:nvPr/>
        </p:nvSpPr>
        <p:spPr>
          <a:xfrm rot="1006763">
            <a:off x="15856461" y="7541679"/>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9921D95B-AF29-8096-316A-291210DD21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2" name="TextBox 1">
            <a:extLst>
              <a:ext uri="{FF2B5EF4-FFF2-40B4-BE49-F238E27FC236}">
                <a16:creationId xmlns:a16="http://schemas.microsoft.com/office/drawing/2014/main" id="{EA86C93A-0C51-08A4-57B8-3FFF2DB056D5}"/>
              </a:ext>
            </a:extLst>
          </p:cNvPr>
          <p:cNvSpPr txBox="1"/>
          <p:nvPr/>
        </p:nvSpPr>
        <p:spPr>
          <a:xfrm>
            <a:off x="2133600" y="723900"/>
            <a:ext cx="14401800" cy="830997"/>
          </a:xfrm>
          <a:prstGeom prst="rect">
            <a:avLst/>
          </a:prstGeom>
          <a:noFill/>
        </p:spPr>
        <p:txBody>
          <a:bodyPr wrap="square" rtlCol="0">
            <a:spAutoFit/>
          </a:bodyPr>
          <a:lstStyle/>
          <a:p>
            <a:r>
              <a:rPr lang="en-US" sz="4800" b="1">
                <a:latin typeface="+mj-lt"/>
              </a:rPr>
              <a:t>2. Which countries have the most Invoices?</a:t>
            </a:r>
            <a:endParaRPr lang="en-IN" sz="4800" b="1">
              <a:latin typeface="+mj-lt"/>
            </a:endParaRPr>
          </a:p>
        </p:txBody>
      </p:sp>
      <p:pic>
        <p:nvPicPr>
          <p:cNvPr id="6" name="Picture 5">
            <a:extLst>
              <a:ext uri="{FF2B5EF4-FFF2-40B4-BE49-F238E27FC236}">
                <a16:creationId xmlns:a16="http://schemas.microsoft.com/office/drawing/2014/main" id="{5DF7E33D-0FEA-7135-41E3-811F45E570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4404" y="2642177"/>
            <a:ext cx="8877233" cy="2005090"/>
          </a:xfrm>
          <a:prstGeom prst="rect">
            <a:avLst/>
          </a:prstGeom>
        </p:spPr>
      </p:pic>
      <p:pic>
        <p:nvPicPr>
          <p:cNvPr id="9" name="Picture 8">
            <a:extLst>
              <a:ext uri="{FF2B5EF4-FFF2-40B4-BE49-F238E27FC236}">
                <a16:creationId xmlns:a16="http://schemas.microsoft.com/office/drawing/2014/main" id="{4982B646-2432-7913-D55D-E6AA61EAEC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77400" y="5448300"/>
            <a:ext cx="5484068" cy="3156880"/>
          </a:xfrm>
          <a:prstGeom prst="rect">
            <a:avLst/>
          </a:prstGeom>
        </p:spPr>
      </p:pic>
      <p:pic>
        <p:nvPicPr>
          <p:cNvPr id="5122" name="Picture 2" descr="This may contain: an image of musical notes on a white background">
            <a:extLst>
              <a:ext uri="{FF2B5EF4-FFF2-40B4-BE49-F238E27FC236}">
                <a16:creationId xmlns:a16="http://schemas.microsoft.com/office/drawing/2014/main" id="{18571BCA-321F-FC83-968E-A2EA11A30D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2307" y="5765352"/>
            <a:ext cx="4280093" cy="395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936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5EA4D-F8D0-C47C-7DF2-965AD1603EF5}"/>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68FBF470-A1F6-BF31-3F52-8474B89F7A83}"/>
              </a:ext>
            </a:extLst>
          </p:cNvPr>
          <p:cNvSpPr/>
          <p:nvPr/>
        </p:nvSpPr>
        <p:spPr>
          <a:xfrm rot="1277436">
            <a:off x="16386543" y="2788458"/>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F24B90A7-92A3-A257-5FD3-C0AE1C7AFCD4}"/>
              </a:ext>
            </a:extLst>
          </p:cNvPr>
          <p:cNvSpPr/>
          <p:nvPr/>
        </p:nvSpPr>
        <p:spPr>
          <a:xfrm rot="1603409">
            <a:off x="-1181931" y="6654068"/>
            <a:ext cx="3380403" cy="2630568"/>
          </a:xfrm>
          <a:custGeom>
            <a:avLst/>
            <a:gdLst/>
            <a:ahLst/>
            <a:cxnLst/>
            <a:rect l="l" t="t" r="r" b="b"/>
            <a:pathLst>
              <a:path w="3380403" h="2630568">
                <a:moveTo>
                  <a:pt x="0" y="0"/>
                </a:moveTo>
                <a:lnTo>
                  <a:pt x="3380404" y="0"/>
                </a:lnTo>
                <a:lnTo>
                  <a:pt x="3380404" y="2630568"/>
                </a:lnTo>
                <a:lnTo>
                  <a:pt x="0" y="2630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39D784F1-309F-91D1-0C8F-40E2FC221447}"/>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2C8FC4E1-D7FA-0B81-F87F-A204B49546FA}"/>
              </a:ext>
            </a:extLst>
          </p:cNvPr>
          <p:cNvSpPr/>
          <p:nvPr/>
        </p:nvSpPr>
        <p:spPr>
          <a:xfrm rot="1006763">
            <a:off x="15856461" y="7541679"/>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A3193B76-9D61-85E8-64B9-5DAD886726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2" name="TextBox 1">
            <a:extLst>
              <a:ext uri="{FF2B5EF4-FFF2-40B4-BE49-F238E27FC236}">
                <a16:creationId xmlns:a16="http://schemas.microsoft.com/office/drawing/2014/main" id="{1E05162F-56F1-473D-C1FD-BBE70A6272EE}"/>
              </a:ext>
            </a:extLst>
          </p:cNvPr>
          <p:cNvSpPr txBox="1"/>
          <p:nvPr/>
        </p:nvSpPr>
        <p:spPr>
          <a:xfrm>
            <a:off x="2133600" y="723900"/>
            <a:ext cx="14401800" cy="830997"/>
          </a:xfrm>
          <a:prstGeom prst="rect">
            <a:avLst/>
          </a:prstGeom>
          <a:noFill/>
        </p:spPr>
        <p:txBody>
          <a:bodyPr wrap="square" rtlCol="0">
            <a:spAutoFit/>
          </a:bodyPr>
          <a:lstStyle/>
          <a:p>
            <a:r>
              <a:rPr lang="en-US" sz="4800" b="1">
                <a:latin typeface="+mj-lt"/>
              </a:rPr>
              <a:t>3. What are the top 3 values of total invoice?</a:t>
            </a:r>
            <a:endParaRPr lang="en-IN" sz="4800" b="1">
              <a:latin typeface="+mj-lt"/>
            </a:endParaRPr>
          </a:p>
        </p:txBody>
      </p:sp>
      <p:pic>
        <p:nvPicPr>
          <p:cNvPr id="11" name="Picture 10" descr="A close-up of a logo&#10;&#10;AI-generated content may be incorrect.">
            <a:extLst>
              <a:ext uri="{FF2B5EF4-FFF2-40B4-BE49-F238E27FC236}">
                <a16:creationId xmlns:a16="http://schemas.microsoft.com/office/drawing/2014/main" id="{6B126A2D-60B0-C522-47A1-130F18ED48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8345" y="2208563"/>
            <a:ext cx="8295055" cy="2455337"/>
          </a:xfrm>
          <a:prstGeom prst="rect">
            <a:avLst/>
          </a:prstGeom>
        </p:spPr>
      </p:pic>
      <p:pic>
        <p:nvPicPr>
          <p:cNvPr id="19" name="Picture 18" descr="A screenshot of a data&#10;&#10;AI-generated content may be incorrect.">
            <a:extLst>
              <a:ext uri="{FF2B5EF4-FFF2-40B4-BE49-F238E27FC236}">
                <a16:creationId xmlns:a16="http://schemas.microsoft.com/office/drawing/2014/main" id="{FE4AD614-45AD-0B33-02F8-229C8E5B7AF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73071" y="5592496"/>
            <a:ext cx="4038600" cy="2862001"/>
          </a:xfrm>
          <a:prstGeom prst="rect">
            <a:avLst/>
          </a:prstGeom>
        </p:spPr>
      </p:pic>
      <p:pic>
        <p:nvPicPr>
          <p:cNvPr id="6148" name="Picture 4" descr="Music store layout vector free download">
            <a:extLst>
              <a:ext uri="{FF2B5EF4-FFF2-40B4-BE49-F238E27FC236}">
                <a16:creationId xmlns:a16="http://schemas.microsoft.com/office/drawing/2014/main" id="{08C0CC63-32E7-76BA-760F-11B708D94AF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54" r="2000"/>
          <a:stretch>
            <a:fillRect/>
          </a:stretch>
        </p:blipFill>
        <p:spPr bwMode="auto">
          <a:xfrm>
            <a:off x="10439400" y="2208563"/>
            <a:ext cx="46672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899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6BB5D-8122-FD7B-7F36-E75F8A51C857}"/>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F8E4D661-09B0-26DB-C805-8BEF9A1FCAD8}"/>
              </a:ext>
            </a:extLst>
          </p:cNvPr>
          <p:cNvSpPr/>
          <p:nvPr/>
        </p:nvSpPr>
        <p:spPr>
          <a:xfrm rot="1277436">
            <a:off x="16386543" y="2788458"/>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583F387C-4303-C0EC-9A3E-392E09777350}"/>
              </a:ext>
            </a:extLst>
          </p:cNvPr>
          <p:cNvSpPr/>
          <p:nvPr/>
        </p:nvSpPr>
        <p:spPr>
          <a:xfrm rot="1603409">
            <a:off x="-1181931" y="6654068"/>
            <a:ext cx="3380403" cy="2630568"/>
          </a:xfrm>
          <a:custGeom>
            <a:avLst/>
            <a:gdLst/>
            <a:ahLst/>
            <a:cxnLst/>
            <a:rect l="l" t="t" r="r" b="b"/>
            <a:pathLst>
              <a:path w="3380403" h="2630568">
                <a:moveTo>
                  <a:pt x="0" y="0"/>
                </a:moveTo>
                <a:lnTo>
                  <a:pt x="3380404" y="0"/>
                </a:lnTo>
                <a:lnTo>
                  <a:pt x="3380404" y="2630568"/>
                </a:lnTo>
                <a:lnTo>
                  <a:pt x="0" y="2630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C0082D61-6186-21D0-AF8A-099D4528A871}"/>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C5EDA81D-20B1-2765-6760-D123429C2777}"/>
              </a:ext>
            </a:extLst>
          </p:cNvPr>
          <p:cNvSpPr/>
          <p:nvPr/>
        </p:nvSpPr>
        <p:spPr>
          <a:xfrm rot="1006763">
            <a:off x="15856461" y="7541679"/>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2ABAAD9F-91F2-D12A-0F6B-19130C74F2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2" name="TextBox 1">
            <a:extLst>
              <a:ext uri="{FF2B5EF4-FFF2-40B4-BE49-F238E27FC236}">
                <a16:creationId xmlns:a16="http://schemas.microsoft.com/office/drawing/2014/main" id="{FF5D17BE-5207-11EA-8A62-587C56317354}"/>
              </a:ext>
            </a:extLst>
          </p:cNvPr>
          <p:cNvSpPr txBox="1"/>
          <p:nvPr/>
        </p:nvSpPr>
        <p:spPr>
          <a:xfrm>
            <a:off x="762000" y="395918"/>
            <a:ext cx="16078200" cy="2800767"/>
          </a:xfrm>
          <a:prstGeom prst="rect">
            <a:avLst/>
          </a:prstGeom>
          <a:noFill/>
        </p:spPr>
        <p:txBody>
          <a:bodyPr wrap="square" rtlCol="0">
            <a:spAutoFit/>
          </a:bodyPr>
          <a:lstStyle/>
          <a:p>
            <a:r>
              <a:rPr lang="en-US" sz="4400" b="1">
                <a:latin typeface="+mj-lt"/>
              </a:rPr>
              <a:t>4. Which city has the best customers? - We would like to throw a promotional Music Festival in the city we made the most money. Write a query that returns one city that has the highest sum of invoice totals. Return both the city name &amp; sum of all invoice totals</a:t>
            </a:r>
            <a:endParaRPr lang="en-IN" sz="4400" b="1">
              <a:latin typeface="+mj-lt"/>
            </a:endParaRPr>
          </a:p>
        </p:txBody>
      </p:sp>
      <p:pic>
        <p:nvPicPr>
          <p:cNvPr id="5" name="Picture 4" descr="A white background with black text&#10;&#10;AI-generated content may be incorrect.">
            <a:extLst>
              <a:ext uri="{FF2B5EF4-FFF2-40B4-BE49-F238E27FC236}">
                <a16:creationId xmlns:a16="http://schemas.microsoft.com/office/drawing/2014/main" id="{A638C28F-A723-AC82-1510-8B0045AD675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40616" y="4076700"/>
            <a:ext cx="9061256" cy="2496268"/>
          </a:xfrm>
          <a:prstGeom prst="rect">
            <a:avLst/>
          </a:prstGeom>
        </p:spPr>
      </p:pic>
      <p:pic>
        <p:nvPicPr>
          <p:cNvPr id="7" name="Picture 6">
            <a:extLst>
              <a:ext uri="{FF2B5EF4-FFF2-40B4-BE49-F238E27FC236}">
                <a16:creationId xmlns:a16="http://schemas.microsoft.com/office/drawing/2014/main" id="{923EF0C6-EB75-246C-BC30-211144944C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18311" y="7616249"/>
            <a:ext cx="6355793" cy="1244675"/>
          </a:xfrm>
          <a:prstGeom prst="rect">
            <a:avLst/>
          </a:prstGeom>
        </p:spPr>
      </p:pic>
    </p:spTree>
    <p:extLst>
      <p:ext uri="{BB962C8B-B14F-4D97-AF65-F5344CB8AC3E}">
        <p14:creationId xmlns:p14="http://schemas.microsoft.com/office/powerpoint/2010/main" val="1066623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EE621-FCC9-9DB8-19BB-5E88179EBE50}"/>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E588B43B-C9E3-5FF6-4468-BEFC609B7F51}"/>
              </a:ext>
            </a:extLst>
          </p:cNvPr>
          <p:cNvSpPr/>
          <p:nvPr/>
        </p:nvSpPr>
        <p:spPr>
          <a:xfrm rot="1277436">
            <a:off x="16386543" y="2788458"/>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0137C50A-DE2F-EB96-C4BE-C769166BAFE2}"/>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22DF325B-EB9C-C04F-85C5-E9842CD18BF1}"/>
              </a:ext>
            </a:extLst>
          </p:cNvPr>
          <p:cNvSpPr/>
          <p:nvPr/>
        </p:nvSpPr>
        <p:spPr>
          <a:xfrm rot="1006763">
            <a:off x="15856461" y="7541679"/>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D7EE73BD-9141-8C9B-84DF-6F795DB310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2" name="TextBox 1">
            <a:extLst>
              <a:ext uri="{FF2B5EF4-FFF2-40B4-BE49-F238E27FC236}">
                <a16:creationId xmlns:a16="http://schemas.microsoft.com/office/drawing/2014/main" id="{92D7A3BD-77E3-A36E-515E-193FF4D91345}"/>
              </a:ext>
            </a:extLst>
          </p:cNvPr>
          <p:cNvSpPr txBox="1"/>
          <p:nvPr/>
        </p:nvSpPr>
        <p:spPr>
          <a:xfrm>
            <a:off x="762000" y="395918"/>
            <a:ext cx="16764000" cy="2308324"/>
          </a:xfrm>
          <a:prstGeom prst="rect">
            <a:avLst/>
          </a:prstGeom>
          <a:noFill/>
        </p:spPr>
        <p:txBody>
          <a:bodyPr wrap="square" rtlCol="0">
            <a:spAutoFit/>
          </a:bodyPr>
          <a:lstStyle/>
          <a:p>
            <a:r>
              <a:rPr lang="en-US" sz="4800" b="1">
                <a:latin typeface="+mj-lt"/>
              </a:rPr>
              <a:t>5. Who is the best customer? - The customer who has spent the most money will be declared the best customer. Write a query that returns the person who has spent the most money</a:t>
            </a:r>
            <a:endParaRPr lang="en-IN" sz="4800" b="1">
              <a:latin typeface="+mj-lt"/>
            </a:endParaRPr>
          </a:p>
        </p:txBody>
      </p:sp>
      <p:pic>
        <p:nvPicPr>
          <p:cNvPr id="6" name="Picture 5" descr="A computer code with black text&#10;&#10;AI-generated content may be incorrect.">
            <a:extLst>
              <a:ext uri="{FF2B5EF4-FFF2-40B4-BE49-F238E27FC236}">
                <a16:creationId xmlns:a16="http://schemas.microsoft.com/office/drawing/2014/main" id="{909ED960-7AE4-457D-4203-DC83F02B84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3199" y="3413144"/>
            <a:ext cx="9183311" cy="2621354"/>
          </a:xfrm>
          <a:prstGeom prst="rect">
            <a:avLst/>
          </a:prstGeom>
        </p:spPr>
      </p:pic>
      <p:pic>
        <p:nvPicPr>
          <p:cNvPr id="9" name="Picture 8" descr="A close up of a computer screen&#10;&#10;AI-generated content may be incorrect.">
            <a:extLst>
              <a:ext uri="{FF2B5EF4-FFF2-40B4-BE49-F238E27FC236}">
                <a16:creationId xmlns:a16="http://schemas.microsoft.com/office/drawing/2014/main" id="{2B13409F-1979-9179-04F2-05142A3821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8943" y="7102219"/>
            <a:ext cx="8058760" cy="1439063"/>
          </a:xfrm>
          <a:prstGeom prst="rect">
            <a:avLst/>
          </a:prstGeom>
        </p:spPr>
      </p:pic>
    </p:spTree>
    <p:extLst>
      <p:ext uri="{BB962C8B-B14F-4D97-AF65-F5344CB8AC3E}">
        <p14:creationId xmlns:p14="http://schemas.microsoft.com/office/powerpoint/2010/main" val="65499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F4C6F-6DD1-861E-532B-F49F0FD38E98}"/>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139F4712-746E-6A6B-C3E6-D74777A3CEE3}"/>
              </a:ext>
            </a:extLst>
          </p:cNvPr>
          <p:cNvSpPr/>
          <p:nvPr/>
        </p:nvSpPr>
        <p:spPr>
          <a:xfrm rot="1277436">
            <a:off x="16386543" y="2788458"/>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201AD606-BDBE-AE62-88A8-61B96FE8E5D1}"/>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BC586915-8F2B-C20B-4234-1FC4E7AC6592}"/>
              </a:ext>
            </a:extLst>
          </p:cNvPr>
          <p:cNvSpPr/>
          <p:nvPr/>
        </p:nvSpPr>
        <p:spPr>
          <a:xfrm rot="1006763">
            <a:off x="15856461" y="7541679"/>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020FC930-2863-101D-5EB3-CC800D2D8F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2" name="TextBox 1">
            <a:extLst>
              <a:ext uri="{FF2B5EF4-FFF2-40B4-BE49-F238E27FC236}">
                <a16:creationId xmlns:a16="http://schemas.microsoft.com/office/drawing/2014/main" id="{258EE3EA-3EF7-55D7-FB1F-DBD65382D4A9}"/>
              </a:ext>
            </a:extLst>
          </p:cNvPr>
          <p:cNvSpPr txBox="1"/>
          <p:nvPr/>
        </p:nvSpPr>
        <p:spPr>
          <a:xfrm>
            <a:off x="229849" y="-16533"/>
            <a:ext cx="17434896" cy="2308324"/>
          </a:xfrm>
          <a:prstGeom prst="rect">
            <a:avLst/>
          </a:prstGeom>
          <a:noFill/>
        </p:spPr>
        <p:txBody>
          <a:bodyPr wrap="square" rtlCol="0">
            <a:spAutoFit/>
          </a:bodyPr>
          <a:lstStyle/>
          <a:p>
            <a:r>
              <a:rPr lang="en-US" sz="4800" b="1">
                <a:latin typeface="+mj-lt"/>
              </a:rPr>
              <a:t>6. Write a query to return the email, first name, last name, &amp; Genre of all Rock Music listeners. Return your list ordered alphabetically by email starting with A</a:t>
            </a:r>
            <a:endParaRPr lang="en-IN" sz="4800" b="1">
              <a:latin typeface="+mj-lt"/>
            </a:endParaRPr>
          </a:p>
        </p:txBody>
      </p:sp>
      <p:pic>
        <p:nvPicPr>
          <p:cNvPr id="5" name="Picture 4" descr="A screenshot of a computer code&#10;&#10;AI-generated content may be incorrect.">
            <a:extLst>
              <a:ext uri="{FF2B5EF4-FFF2-40B4-BE49-F238E27FC236}">
                <a16:creationId xmlns:a16="http://schemas.microsoft.com/office/drawing/2014/main" id="{9DEE491F-EE63-B631-AEA7-DD6348C96B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270" y="2628900"/>
            <a:ext cx="8753567" cy="281940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DAD051A6-C315-641F-1479-970E9A962C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9866" y="4344608"/>
            <a:ext cx="6019800" cy="4456719"/>
          </a:xfrm>
          <a:prstGeom prst="rect">
            <a:avLst/>
          </a:prstGeom>
        </p:spPr>
      </p:pic>
      <p:pic>
        <p:nvPicPr>
          <p:cNvPr id="10" name="Picture 4">
            <a:extLst>
              <a:ext uri="{FF2B5EF4-FFF2-40B4-BE49-F238E27FC236}">
                <a16:creationId xmlns:a16="http://schemas.microsoft.com/office/drawing/2014/main" id="{99443033-9560-B54A-0D18-ABC24366039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75" t="19071" r="44713" b="14799"/>
          <a:stretch>
            <a:fillRect/>
          </a:stretch>
        </p:blipFill>
        <p:spPr bwMode="auto">
          <a:xfrm>
            <a:off x="3769652" y="5878429"/>
            <a:ext cx="3581400" cy="337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234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18633-07A5-BDA8-A3CA-E220575AF63F}"/>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3B8F6246-9AF9-8E20-175D-B071CCC9230A}"/>
              </a:ext>
            </a:extLst>
          </p:cNvPr>
          <p:cNvSpPr/>
          <p:nvPr/>
        </p:nvSpPr>
        <p:spPr>
          <a:xfrm rot="1603409">
            <a:off x="-1226049" y="6170586"/>
            <a:ext cx="3380403" cy="2630568"/>
          </a:xfrm>
          <a:custGeom>
            <a:avLst/>
            <a:gdLst/>
            <a:ahLst/>
            <a:cxnLst/>
            <a:rect l="l" t="t" r="r" b="b"/>
            <a:pathLst>
              <a:path w="3380403" h="2630568">
                <a:moveTo>
                  <a:pt x="0" y="0"/>
                </a:moveTo>
                <a:lnTo>
                  <a:pt x="3380404" y="0"/>
                </a:lnTo>
                <a:lnTo>
                  <a:pt x="3380404" y="2630568"/>
                </a:lnTo>
                <a:lnTo>
                  <a:pt x="0" y="2630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23484CE3-ED16-3AA9-329A-C63B171D633C}"/>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EC6E7E7C-7EDB-B15E-80B5-73B1F89E2D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2" name="TextBox 1">
            <a:extLst>
              <a:ext uri="{FF2B5EF4-FFF2-40B4-BE49-F238E27FC236}">
                <a16:creationId xmlns:a16="http://schemas.microsoft.com/office/drawing/2014/main" id="{2C18DCC2-BEEB-24EC-B133-A0341698DE6A}"/>
              </a:ext>
            </a:extLst>
          </p:cNvPr>
          <p:cNvSpPr txBox="1"/>
          <p:nvPr/>
        </p:nvSpPr>
        <p:spPr>
          <a:xfrm>
            <a:off x="464154" y="91384"/>
            <a:ext cx="17434896" cy="2308324"/>
          </a:xfrm>
          <a:prstGeom prst="rect">
            <a:avLst/>
          </a:prstGeom>
          <a:noFill/>
        </p:spPr>
        <p:txBody>
          <a:bodyPr wrap="square" rtlCol="0">
            <a:spAutoFit/>
          </a:bodyPr>
          <a:lstStyle/>
          <a:p>
            <a:r>
              <a:rPr lang="en-US" sz="4800" b="1">
                <a:latin typeface="+mj-lt"/>
              </a:rPr>
              <a:t>7. Let's invite the artists who have written the most rock music in our dataset. Write a query that returns the Artist name and total track count of the top 10 rock bands </a:t>
            </a:r>
            <a:endParaRPr lang="en-IN" sz="4800" b="1">
              <a:latin typeface="+mj-lt"/>
            </a:endParaRPr>
          </a:p>
        </p:txBody>
      </p:sp>
      <p:pic>
        <p:nvPicPr>
          <p:cNvPr id="6" name="Picture 5" descr="A screenshot of a computer program&#10;&#10;AI-generated content may be incorrect.">
            <a:extLst>
              <a:ext uri="{FF2B5EF4-FFF2-40B4-BE49-F238E27FC236}">
                <a16:creationId xmlns:a16="http://schemas.microsoft.com/office/drawing/2014/main" id="{64AC26E2-23FA-3856-82C7-E282BA5302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4147" y="2385972"/>
            <a:ext cx="8092619" cy="390516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45B53DDC-9375-2ECC-705A-6688F3B6C8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2729" y="6655802"/>
            <a:ext cx="6477000" cy="3044384"/>
          </a:xfrm>
          <a:prstGeom prst="rect">
            <a:avLst/>
          </a:prstGeom>
        </p:spPr>
      </p:pic>
      <p:pic>
        <p:nvPicPr>
          <p:cNvPr id="11266" name="Picture 2" descr="Genre Stickers | Unique Designs | Spreadshirt">
            <a:extLst>
              <a:ext uri="{FF2B5EF4-FFF2-40B4-BE49-F238E27FC236}">
                <a16:creationId xmlns:a16="http://schemas.microsoft.com/office/drawing/2014/main" id="{08D2637E-1FC2-EEEE-D411-70A4887336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49699" y="2664689"/>
            <a:ext cx="3339686" cy="333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738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B66E2-B7E9-03E5-8F33-187C2F79DB94}"/>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15000A4E-67A1-3E3A-3BE4-709C1E251EB5}"/>
              </a:ext>
            </a:extLst>
          </p:cNvPr>
          <p:cNvSpPr/>
          <p:nvPr/>
        </p:nvSpPr>
        <p:spPr>
          <a:xfrm rot="1277436">
            <a:off x="472547" y="6523866"/>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B6BEB89A-1F3E-0C7A-DF43-E67096912EBD}"/>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92637808-E43C-6A8B-9A53-DB69C48BDD00}"/>
              </a:ext>
            </a:extLst>
          </p:cNvPr>
          <p:cNvSpPr/>
          <p:nvPr/>
        </p:nvSpPr>
        <p:spPr>
          <a:xfrm rot="1006763">
            <a:off x="15856461" y="7541679"/>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DDE8BC1F-542F-B5D2-A48F-6B2430A690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4" name="TextBox 3">
            <a:extLst>
              <a:ext uri="{FF2B5EF4-FFF2-40B4-BE49-F238E27FC236}">
                <a16:creationId xmlns:a16="http://schemas.microsoft.com/office/drawing/2014/main" id="{66180CCA-2BD5-A2A4-FE1D-0722BC44EA17}"/>
              </a:ext>
            </a:extLst>
          </p:cNvPr>
          <p:cNvSpPr txBox="1"/>
          <p:nvPr/>
        </p:nvSpPr>
        <p:spPr>
          <a:xfrm>
            <a:off x="685800" y="260466"/>
            <a:ext cx="17373600" cy="2123658"/>
          </a:xfrm>
          <a:prstGeom prst="rect">
            <a:avLst/>
          </a:prstGeom>
          <a:noFill/>
        </p:spPr>
        <p:txBody>
          <a:bodyPr wrap="square" rtlCol="0">
            <a:spAutoFit/>
          </a:bodyPr>
          <a:lstStyle/>
          <a:p>
            <a:r>
              <a:rPr lang="en-US" sz="4400" b="1">
                <a:latin typeface="+mj-lt"/>
              </a:rPr>
              <a:t>8. Return all the track names that have a song length longer than the average song length.- Return the Name and Milliseconds for each track. Order by the song length, with the longest songs listed first</a:t>
            </a:r>
            <a:endParaRPr lang="en-IN" sz="4400" b="1">
              <a:latin typeface="+mj-lt"/>
            </a:endParaRPr>
          </a:p>
        </p:txBody>
      </p:sp>
      <p:pic>
        <p:nvPicPr>
          <p:cNvPr id="7" name="Picture 6" descr="A computer code with blue text&#10;&#10;AI-generated content may be incorrect.">
            <a:extLst>
              <a:ext uri="{FF2B5EF4-FFF2-40B4-BE49-F238E27FC236}">
                <a16:creationId xmlns:a16="http://schemas.microsoft.com/office/drawing/2014/main" id="{56838FA1-C8C1-A3DA-B751-5483F44E10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51196" y="3019842"/>
            <a:ext cx="10462424" cy="2123658"/>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CB0EE690-EB62-5501-C0D4-31ABA063F1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9000" y="5137197"/>
            <a:ext cx="5170671" cy="4712851"/>
          </a:xfrm>
          <a:prstGeom prst="rect">
            <a:avLst/>
          </a:prstGeom>
        </p:spPr>
      </p:pic>
      <p:pic>
        <p:nvPicPr>
          <p:cNvPr id="3082" name="Picture 10" descr="r/truespotify - I don’t have Spotify premium and for some reason this playlist lets me select any song here without shuffling. It isn’t like this for any other playlists, is this a normal thing?">
            <a:extLst>
              <a:ext uri="{FF2B5EF4-FFF2-40B4-BE49-F238E27FC236}">
                <a16:creationId xmlns:a16="http://schemas.microsoft.com/office/drawing/2014/main" id="{F491F8E1-28DA-D587-4C8E-E1A197B54B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20800" y="2589066"/>
            <a:ext cx="3358264" cy="386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708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88A40-5383-24AA-66B1-7A4CBD0D4152}"/>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FF87DB22-DF6E-3007-DBA7-DF9C7E6E3692}"/>
              </a:ext>
            </a:extLst>
          </p:cNvPr>
          <p:cNvSpPr/>
          <p:nvPr/>
        </p:nvSpPr>
        <p:spPr>
          <a:xfrm rot="1277436">
            <a:off x="16595129" y="1363361"/>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85F5AB01-4F51-835E-69D9-A56DE8890E90}"/>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8C88C3E6-FA71-C602-6178-016826D1E3A1}"/>
              </a:ext>
            </a:extLst>
          </p:cNvPr>
          <p:cNvSpPr/>
          <p:nvPr/>
        </p:nvSpPr>
        <p:spPr>
          <a:xfrm rot="1006763">
            <a:off x="15856461" y="7541679"/>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C1BCD960-0CDF-4603-3E78-64CFB9070C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4" name="TextBox 3">
            <a:extLst>
              <a:ext uri="{FF2B5EF4-FFF2-40B4-BE49-F238E27FC236}">
                <a16:creationId xmlns:a16="http://schemas.microsoft.com/office/drawing/2014/main" id="{FB0AB246-17D7-F069-742B-551BF3F24E81}"/>
              </a:ext>
            </a:extLst>
          </p:cNvPr>
          <p:cNvSpPr txBox="1"/>
          <p:nvPr/>
        </p:nvSpPr>
        <p:spPr>
          <a:xfrm>
            <a:off x="685800" y="260466"/>
            <a:ext cx="17373600" cy="1446550"/>
          </a:xfrm>
          <a:prstGeom prst="rect">
            <a:avLst/>
          </a:prstGeom>
          <a:noFill/>
        </p:spPr>
        <p:txBody>
          <a:bodyPr wrap="square" rtlCol="0">
            <a:spAutoFit/>
          </a:bodyPr>
          <a:lstStyle/>
          <a:p>
            <a:r>
              <a:rPr lang="en-US" sz="4400" b="1">
                <a:latin typeface="+mj-lt"/>
              </a:rPr>
              <a:t>9. Find how much amount is spent by each customer on artists? Write a query to return customer name, artist name and total spent </a:t>
            </a:r>
            <a:endParaRPr lang="en-IN" sz="4400" b="1">
              <a:latin typeface="+mj-lt"/>
            </a:endParaRPr>
          </a:p>
        </p:txBody>
      </p:sp>
      <p:pic>
        <p:nvPicPr>
          <p:cNvPr id="5" name="Picture 4" descr="A screen shot of a computer code&#10;&#10;AI-generated content may be incorrect.">
            <a:extLst>
              <a:ext uri="{FF2B5EF4-FFF2-40B4-BE49-F238E27FC236}">
                <a16:creationId xmlns:a16="http://schemas.microsoft.com/office/drawing/2014/main" id="{2A5A95FE-4FEC-B89A-845B-CE7D649376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4147" y="2221346"/>
            <a:ext cx="8463853" cy="401569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B9A022A7-27B7-1173-F60B-213D159C42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9480" y="4533901"/>
            <a:ext cx="5586476" cy="4384808"/>
          </a:xfrm>
          <a:prstGeom prst="rect">
            <a:avLst/>
          </a:prstGeom>
        </p:spPr>
      </p:pic>
      <p:pic>
        <p:nvPicPr>
          <p:cNvPr id="7170" name="Picture 2" descr="Art of paint, Album cover, Art of music, AI shirts' Sticker | Spreadshirt">
            <a:extLst>
              <a:ext uri="{FF2B5EF4-FFF2-40B4-BE49-F238E27FC236}">
                <a16:creationId xmlns:a16="http://schemas.microsoft.com/office/drawing/2014/main" id="{7C2D6E7B-DA86-CDAF-602A-51AF851BA2D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277" t="3716" r="9343" b="4669"/>
          <a:stretch>
            <a:fillRect/>
          </a:stretch>
        </p:blipFill>
        <p:spPr bwMode="auto">
          <a:xfrm>
            <a:off x="3657600" y="6488997"/>
            <a:ext cx="3039025" cy="350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99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8436D-8459-9265-01C3-ED3D0F60E19C}"/>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CBB39F81-E04E-EB48-3468-3170FCB8BA83}"/>
              </a:ext>
            </a:extLst>
          </p:cNvPr>
          <p:cNvSpPr/>
          <p:nvPr/>
        </p:nvSpPr>
        <p:spPr>
          <a:xfrm rot="1277436">
            <a:off x="16664382" y="1417856"/>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92BD1EDE-0340-4623-7576-634E4256EE2E}"/>
              </a:ext>
            </a:extLst>
          </p:cNvPr>
          <p:cNvSpPr/>
          <p:nvPr/>
        </p:nvSpPr>
        <p:spPr>
          <a:xfrm rot="1603409">
            <a:off x="-1181931" y="6654068"/>
            <a:ext cx="3380403" cy="2630568"/>
          </a:xfrm>
          <a:custGeom>
            <a:avLst/>
            <a:gdLst/>
            <a:ahLst/>
            <a:cxnLst/>
            <a:rect l="l" t="t" r="r" b="b"/>
            <a:pathLst>
              <a:path w="3380403" h="2630568">
                <a:moveTo>
                  <a:pt x="0" y="0"/>
                </a:moveTo>
                <a:lnTo>
                  <a:pt x="3380404" y="0"/>
                </a:lnTo>
                <a:lnTo>
                  <a:pt x="3380404" y="2630568"/>
                </a:lnTo>
                <a:lnTo>
                  <a:pt x="0" y="2630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9CC5EE56-ECC5-4F42-6E24-63C32976635C}"/>
              </a:ext>
            </a:extLst>
          </p:cNvPr>
          <p:cNvSpPr/>
          <p:nvPr/>
        </p:nvSpPr>
        <p:spPr>
          <a:xfrm>
            <a:off x="1066800" y="3911779"/>
            <a:ext cx="1137347"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6E70F29A-F877-D5BF-C2E1-8A4B2939FC06}"/>
              </a:ext>
            </a:extLst>
          </p:cNvPr>
          <p:cNvSpPr/>
          <p:nvPr/>
        </p:nvSpPr>
        <p:spPr>
          <a:xfrm rot="1006763">
            <a:off x="17134996" y="7461978"/>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06649AB3-46B5-70EB-5151-80FB60E82D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4" name="TextBox 3">
            <a:extLst>
              <a:ext uri="{FF2B5EF4-FFF2-40B4-BE49-F238E27FC236}">
                <a16:creationId xmlns:a16="http://schemas.microsoft.com/office/drawing/2014/main" id="{A237A665-BF5B-E3C8-9718-9E31A858E3F8}"/>
              </a:ext>
            </a:extLst>
          </p:cNvPr>
          <p:cNvSpPr txBox="1"/>
          <p:nvPr/>
        </p:nvSpPr>
        <p:spPr>
          <a:xfrm>
            <a:off x="304800" y="106100"/>
            <a:ext cx="17068800" cy="3477875"/>
          </a:xfrm>
          <a:prstGeom prst="rect">
            <a:avLst/>
          </a:prstGeom>
          <a:noFill/>
        </p:spPr>
        <p:txBody>
          <a:bodyPr wrap="square" rtlCol="0">
            <a:spAutoFit/>
          </a:bodyPr>
          <a:lstStyle/>
          <a:p>
            <a:r>
              <a:rPr lang="en-US" sz="4400" b="1">
                <a:latin typeface="+mj-lt"/>
              </a:rPr>
              <a:t>10.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a:t>
            </a:r>
            <a:endParaRPr lang="en-IN" sz="4400" b="1">
              <a:latin typeface="+mj-lt"/>
            </a:endParaRPr>
          </a:p>
        </p:txBody>
      </p:sp>
      <p:pic>
        <p:nvPicPr>
          <p:cNvPr id="6" name="Picture 5" descr="A screenshot of a computer program&#10;&#10;AI-generated content may be incorrect.">
            <a:extLst>
              <a:ext uri="{FF2B5EF4-FFF2-40B4-BE49-F238E27FC236}">
                <a16:creationId xmlns:a16="http://schemas.microsoft.com/office/drawing/2014/main" id="{DB839E10-223B-D03B-778E-6800F942DD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4534" y="3583975"/>
            <a:ext cx="9432165" cy="54087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A35B249E-54D8-D4B4-7F60-64C76FF5A0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344400" y="3703612"/>
            <a:ext cx="4730686" cy="5408700"/>
          </a:xfrm>
          <a:prstGeom prst="rect">
            <a:avLst/>
          </a:prstGeom>
        </p:spPr>
      </p:pic>
    </p:spTree>
    <p:extLst>
      <p:ext uri="{BB962C8B-B14F-4D97-AF65-F5344CB8AC3E}">
        <p14:creationId xmlns:p14="http://schemas.microsoft.com/office/powerpoint/2010/main" val="1495851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FC1B6-8083-135D-C0DE-40ABE6F9991E}"/>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0CCBDDEB-30F7-4FF2-601D-760715371A54}"/>
              </a:ext>
            </a:extLst>
          </p:cNvPr>
          <p:cNvSpPr/>
          <p:nvPr/>
        </p:nvSpPr>
        <p:spPr>
          <a:xfrm rot="1277436">
            <a:off x="16664382" y="1417856"/>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A841A44A-4807-BCF0-0998-78B8DC894539}"/>
              </a:ext>
            </a:extLst>
          </p:cNvPr>
          <p:cNvSpPr/>
          <p:nvPr/>
        </p:nvSpPr>
        <p:spPr>
          <a:xfrm rot="1603409">
            <a:off x="-1181931" y="6654068"/>
            <a:ext cx="3380403" cy="2630568"/>
          </a:xfrm>
          <a:custGeom>
            <a:avLst/>
            <a:gdLst/>
            <a:ahLst/>
            <a:cxnLst/>
            <a:rect l="l" t="t" r="r" b="b"/>
            <a:pathLst>
              <a:path w="3380403" h="2630568">
                <a:moveTo>
                  <a:pt x="0" y="0"/>
                </a:moveTo>
                <a:lnTo>
                  <a:pt x="3380404" y="0"/>
                </a:lnTo>
                <a:lnTo>
                  <a:pt x="3380404" y="2630568"/>
                </a:lnTo>
                <a:lnTo>
                  <a:pt x="0" y="2630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337C9623-875A-1C9E-42F2-86BDEB9F1F0C}"/>
              </a:ext>
            </a:extLst>
          </p:cNvPr>
          <p:cNvSpPr/>
          <p:nvPr/>
        </p:nvSpPr>
        <p:spPr>
          <a:xfrm>
            <a:off x="1066800" y="3911779"/>
            <a:ext cx="1137347"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C729A56A-656E-02AE-1B19-C7B403CBAF4F}"/>
              </a:ext>
            </a:extLst>
          </p:cNvPr>
          <p:cNvSpPr/>
          <p:nvPr/>
        </p:nvSpPr>
        <p:spPr>
          <a:xfrm rot="1006763">
            <a:off x="17134996" y="7461978"/>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31FC3A0D-0912-A893-C8E8-722C0D4411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4" name="TextBox 3">
            <a:extLst>
              <a:ext uri="{FF2B5EF4-FFF2-40B4-BE49-F238E27FC236}">
                <a16:creationId xmlns:a16="http://schemas.microsoft.com/office/drawing/2014/main" id="{2E5ED576-990D-0F30-80EC-4F8F796A7141}"/>
              </a:ext>
            </a:extLst>
          </p:cNvPr>
          <p:cNvSpPr txBox="1"/>
          <p:nvPr/>
        </p:nvSpPr>
        <p:spPr>
          <a:xfrm>
            <a:off x="304800" y="106100"/>
            <a:ext cx="17068800" cy="2554545"/>
          </a:xfrm>
          <a:prstGeom prst="rect">
            <a:avLst/>
          </a:prstGeom>
          <a:noFill/>
        </p:spPr>
        <p:txBody>
          <a:bodyPr wrap="square" rtlCol="0">
            <a:spAutoFit/>
          </a:bodyPr>
          <a:lstStyle/>
          <a:p>
            <a:r>
              <a:rPr lang="en-US" sz="4000" b="1">
                <a:latin typeface="+mj-lt"/>
              </a:rPr>
              <a:t>11. Write a query that determines the customer that has spent the most on music for each country. Write a query that returns the country along with the top customer and how much they spent. For countries where the top amount spent is shared, provide all customers who spent this amount</a:t>
            </a:r>
            <a:endParaRPr lang="en-IN" sz="4000" b="1">
              <a:latin typeface="+mj-lt"/>
            </a:endParaRPr>
          </a:p>
        </p:txBody>
      </p:sp>
      <p:pic>
        <p:nvPicPr>
          <p:cNvPr id="5" name="Picture 4" descr="A screenshot of a computer program&#10;&#10;AI-generated content may be incorrect.">
            <a:extLst>
              <a:ext uri="{FF2B5EF4-FFF2-40B4-BE49-F238E27FC236}">
                <a16:creationId xmlns:a16="http://schemas.microsoft.com/office/drawing/2014/main" id="{22C4AAB3-1E0B-51F3-CF3B-4F54D911E4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81200" y="2135165"/>
            <a:ext cx="9067800" cy="5409699"/>
          </a:xfrm>
          <a:prstGeom prst="rect">
            <a:avLst/>
          </a:prstGeom>
        </p:spPr>
      </p:pic>
      <p:pic>
        <p:nvPicPr>
          <p:cNvPr id="8" name="Picture 7" descr="A screenshot of a table&#10;&#10;AI-generated content may be incorrect.">
            <a:extLst>
              <a:ext uri="{FF2B5EF4-FFF2-40B4-BE49-F238E27FC236}">
                <a16:creationId xmlns:a16="http://schemas.microsoft.com/office/drawing/2014/main" id="{15439DE0-6DD6-A0EB-78A5-DC18A0AFAC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49000" y="3410724"/>
            <a:ext cx="5116224" cy="4455648"/>
          </a:xfrm>
          <a:prstGeom prst="rect">
            <a:avLst/>
          </a:prstGeom>
        </p:spPr>
      </p:pic>
    </p:spTree>
    <p:extLst>
      <p:ext uri="{BB962C8B-B14F-4D97-AF65-F5344CB8AC3E}">
        <p14:creationId xmlns:p14="http://schemas.microsoft.com/office/powerpoint/2010/main" val="209684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A5866-5897-56C4-795B-4128D8044778}"/>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68E669A2-DE34-5EA5-9EFA-C55D472A8837}"/>
              </a:ext>
            </a:extLst>
          </p:cNvPr>
          <p:cNvSpPr txBox="1"/>
          <p:nvPr/>
        </p:nvSpPr>
        <p:spPr>
          <a:xfrm>
            <a:off x="7194766" y="7791019"/>
            <a:ext cx="3898469" cy="689239"/>
          </a:xfrm>
          <a:prstGeom prst="rect">
            <a:avLst/>
          </a:prstGeom>
        </p:spPr>
        <p:txBody>
          <a:bodyPr lIns="0" tIns="0" rIns="0" bIns="0" rtlCol="0" anchor="t">
            <a:spAutoFit/>
          </a:bodyPr>
          <a:lstStyle/>
          <a:p>
            <a:pPr algn="ctr">
              <a:lnSpc>
                <a:spcPts val="5713"/>
              </a:lnSpc>
            </a:pPr>
            <a:r>
              <a:rPr lang="en-US" sz="4081" b="1" spc="-81">
                <a:solidFill>
                  <a:srgbClr val="FFFFFF"/>
                </a:solidFill>
                <a:latin typeface="Lora Bold"/>
                <a:ea typeface="Lora Bold"/>
                <a:cs typeface="Lora Bold"/>
                <a:sym typeface="Lora Bold"/>
              </a:rPr>
              <a:t>Let’s start!</a:t>
            </a:r>
          </a:p>
        </p:txBody>
      </p:sp>
      <p:sp>
        <p:nvSpPr>
          <p:cNvPr id="10" name="Freeform 10">
            <a:extLst>
              <a:ext uri="{FF2B5EF4-FFF2-40B4-BE49-F238E27FC236}">
                <a16:creationId xmlns:a16="http://schemas.microsoft.com/office/drawing/2014/main" id="{543ABFBF-F192-FC77-3C23-0705C4CFFFAB}"/>
              </a:ext>
            </a:extLst>
          </p:cNvPr>
          <p:cNvSpPr/>
          <p:nvPr/>
        </p:nvSpPr>
        <p:spPr>
          <a:xfrm>
            <a:off x="16600657" y="-251368"/>
            <a:ext cx="2023999" cy="2091623"/>
          </a:xfrm>
          <a:custGeom>
            <a:avLst/>
            <a:gdLst/>
            <a:ahLst/>
            <a:cxnLst/>
            <a:rect l="l" t="t" r="r" b="b"/>
            <a:pathLst>
              <a:path w="1545757" h="1469874">
                <a:moveTo>
                  <a:pt x="0" y="0"/>
                </a:moveTo>
                <a:lnTo>
                  <a:pt x="1545756" y="0"/>
                </a:lnTo>
                <a:lnTo>
                  <a:pt x="1545756" y="1469874"/>
                </a:lnTo>
                <a:lnTo>
                  <a:pt x="0" y="1469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a:extLst>
              <a:ext uri="{FF2B5EF4-FFF2-40B4-BE49-F238E27FC236}">
                <a16:creationId xmlns:a16="http://schemas.microsoft.com/office/drawing/2014/main" id="{161DAC41-2BFC-BF57-0AD4-B2E80C04174F}"/>
              </a:ext>
            </a:extLst>
          </p:cNvPr>
          <p:cNvSpPr/>
          <p:nvPr/>
        </p:nvSpPr>
        <p:spPr>
          <a:xfrm rot="1006763">
            <a:off x="475503" y="8763921"/>
            <a:ext cx="1023162" cy="1525038"/>
          </a:xfrm>
          <a:custGeom>
            <a:avLst/>
            <a:gdLst/>
            <a:ahLst/>
            <a:cxnLst/>
            <a:rect l="l" t="t" r="r" b="b"/>
            <a:pathLst>
              <a:path w="1023162" h="1525038">
                <a:moveTo>
                  <a:pt x="0" y="0"/>
                </a:moveTo>
                <a:lnTo>
                  <a:pt x="1023162" y="0"/>
                </a:lnTo>
                <a:lnTo>
                  <a:pt x="1023162" y="1525038"/>
                </a:lnTo>
                <a:lnTo>
                  <a:pt x="0" y="1525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13" name="Picture 12" descr="A close-up of a logo&#10;&#10;AI-generated content may be incorrect.">
            <a:extLst>
              <a:ext uri="{FF2B5EF4-FFF2-40B4-BE49-F238E27FC236}">
                <a16:creationId xmlns:a16="http://schemas.microsoft.com/office/drawing/2014/main" id="{1AC40ACD-CC30-88B2-6795-44E2A9A348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85431" y="9258300"/>
            <a:ext cx="4582583" cy="856685"/>
          </a:xfrm>
          <a:prstGeom prst="rect">
            <a:avLst/>
          </a:prstGeom>
        </p:spPr>
      </p:pic>
      <p:sp>
        <p:nvSpPr>
          <p:cNvPr id="14" name="TextBox 13">
            <a:extLst>
              <a:ext uri="{FF2B5EF4-FFF2-40B4-BE49-F238E27FC236}">
                <a16:creationId xmlns:a16="http://schemas.microsoft.com/office/drawing/2014/main" id="{06949988-92AB-50B0-748B-DC7E6E97D194}"/>
              </a:ext>
            </a:extLst>
          </p:cNvPr>
          <p:cNvSpPr txBox="1"/>
          <p:nvPr/>
        </p:nvSpPr>
        <p:spPr>
          <a:xfrm>
            <a:off x="6858000" y="268300"/>
            <a:ext cx="5638800" cy="769441"/>
          </a:xfrm>
          <a:prstGeom prst="rect">
            <a:avLst/>
          </a:prstGeom>
          <a:noFill/>
        </p:spPr>
        <p:txBody>
          <a:bodyPr wrap="square" rtlCol="0">
            <a:spAutoFit/>
          </a:bodyPr>
          <a:lstStyle/>
          <a:p>
            <a:r>
              <a:rPr lang="en-IN" sz="4400">
                <a:latin typeface="Lato Black" panose="020F0502020204030203" pitchFamily="34" charset="0"/>
                <a:ea typeface="Lato Black" panose="020F0502020204030203" pitchFamily="34" charset="0"/>
                <a:cs typeface="Lato Black" panose="020F0502020204030203" pitchFamily="34" charset="0"/>
              </a:rPr>
              <a:t>   Introduction</a:t>
            </a:r>
          </a:p>
        </p:txBody>
      </p:sp>
      <p:sp>
        <p:nvSpPr>
          <p:cNvPr id="3" name="TextBox 2">
            <a:extLst>
              <a:ext uri="{FF2B5EF4-FFF2-40B4-BE49-F238E27FC236}">
                <a16:creationId xmlns:a16="http://schemas.microsoft.com/office/drawing/2014/main" id="{03720886-AA3D-25C3-6624-677092811B2A}"/>
              </a:ext>
            </a:extLst>
          </p:cNvPr>
          <p:cNvSpPr txBox="1"/>
          <p:nvPr/>
        </p:nvSpPr>
        <p:spPr>
          <a:xfrm>
            <a:off x="924857" y="1286887"/>
            <a:ext cx="16687800" cy="7478970"/>
          </a:xfrm>
          <a:prstGeom prst="rect">
            <a:avLst/>
          </a:prstGeom>
          <a:noFill/>
        </p:spPr>
        <p:txBody>
          <a:bodyPr wrap="square" rtlCol="0">
            <a:spAutoFit/>
          </a:bodyPr>
          <a:lstStyle/>
          <a:p>
            <a:pPr marL="457200" indent="-457200">
              <a:buFont typeface="Arial" panose="020B0604020202020204" pitchFamily="34" charset="0"/>
              <a:buChar char="•"/>
            </a:pPr>
            <a:r>
              <a:rPr lang="en-US" sz="3200"/>
              <a:t>The Music Store Database System optimizes daily retail operations by centralizing and organizing essential data in a structured SQL database.</a:t>
            </a:r>
          </a:p>
          <a:p>
            <a:endParaRPr lang="en-US" sz="3200"/>
          </a:p>
          <a:p>
            <a:pPr marL="457200" indent="-457200">
              <a:buFont typeface="Arial" panose="020B0604020202020204" pitchFamily="34" charset="0"/>
              <a:buChar char="•"/>
            </a:pPr>
            <a:r>
              <a:rPr lang="en-US" sz="3200"/>
              <a:t>The system supports store management, including customer relations, sales and billing, product inventory, employee tasks, and music library organization.</a:t>
            </a:r>
          </a:p>
          <a:p>
            <a:pPr marL="457200" indent="-457200">
              <a:buFont typeface="Arial" panose="020B0604020202020204" pitchFamily="34" charset="0"/>
              <a:buChar char="•"/>
            </a:pPr>
            <a:endParaRPr lang="en-US" sz="3200"/>
          </a:p>
          <a:p>
            <a:pPr marL="457200" indent="-457200">
              <a:buFont typeface="Arial" panose="020B0604020202020204" pitchFamily="34" charset="0"/>
              <a:buChar char="•"/>
            </a:pPr>
            <a:r>
              <a:rPr lang="en-US" sz="3200"/>
              <a:t>By providing a unified platform, the system eliminates the inefficiencies caused by scattered and redundant records, ensuring that information is consistent, accurate, and easily retrievable.</a:t>
            </a:r>
          </a:p>
          <a:p>
            <a:r>
              <a:rPr lang="en-US" sz="3200"/>
              <a:t> </a:t>
            </a:r>
          </a:p>
          <a:p>
            <a:pPr marL="457200" indent="-457200">
              <a:buFont typeface="Arial" panose="020B0604020202020204" pitchFamily="34" charset="0"/>
              <a:buChar char="•"/>
            </a:pPr>
            <a:r>
              <a:rPr lang="en-US" sz="3200"/>
              <a:t>It enables store staff to track every detail of operations — from managing customer profiles and employee roles to monitoring product availability and processing invoices. </a:t>
            </a:r>
          </a:p>
          <a:p>
            <a:pPr marL="457200" indent="-457200">
              <a:buFont typeface="Arial" panose="020B0604020202020204" pitchFamily="34" charset="0"/>
              <a:buChar char="•"/>
            </a:pPr>
            <a:endParaRPr lang="en-US" sz="3200"/>
          </a:p>
          <a:p>
            <a:pPr marL="457200" indent="-457200">
              <a:buFont typeface="Arial" panose="020B0604020202020204" pitchFamily="34" charset="0"/>
              <a:buChar char="•"/>
            </a:pPr>
            <a:r>
              <a:rPr lang="en-US" sz="3200"/>
              <a:t>Additionally, the database maintains a rich catalog of music-related information, including artists, albums, tracks, genres, playlists, and media formats, allowing the store to meet diverse customer demands.</a:t>
            </a:r>
            <a:endParaRPr lang="en-IN" sz="3200"/>
          </a:p>
        </p:txBody>
      </p:sp>
    </p:spTree>
    <p:extLst>
      <p:ext uri="{BB962C8B-B14F-4D97-AF65-F5344CB8AC3E}">
        <p14:creationId xmlns:p14="http://schemas.microsoft.com/office/powerpoint/2010/main" val="1034197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97568" y="2996478"/>
            <a:ext cx="13692864" cy="1917961"/>
          </a:xfrm>
          <a:prstGeom prst="rect">
            <a:avLst/>
          </a:prstGeom>
        </p:spPr>
        <p:txBody>
          <a:bodyPr lIns="0" tIns="0" rIns="0" bIns="0" rtlCol="0" anchor="t">
            <a:spAutoFit/>
          </a:bodyPr>
          <a:lstStyle/>
          <a:p>
            <a:pPr algn="ctr">
              <a:lnSpc>
                <a:spcPts val="15963"/>
              </a:lnSpc>
            </a:pPr>
            <a:r>
              <a:rPr lang="en-US" sz="9853" spc="-246">
                <a:solidFill>
                  <a:srgbClr val="616095"/>
                </a:solidFill>
                <a:latin typeface="TAN Mon Cheri"/>
                <a:ea typeface="TAN Mon Cheri"/>
                <a:cs typeface="TAN Mon Cheri"/>
                <a:sym typeface="TAN Mon Cheri"/>
              </a:rPr>
              <a:t>THANK YOU </a:t>
            </a:r>
          </a:p>
        </p:txBody>
      </p:sp>
      <p:sp>
        <p:nvSpPr>
          <p:cNvPr id="3" name="Freeform 3"/>
          <p:cNvSpPr/>
          <p:nvPr/>
        </p:nvSpPr>
        <p:spPr>
          <a:xfrm>
            <a:off x="2117316" y="7663799"/>
            <a:ext cx="1837077" cy="1746893"/>
          </a:xfrm>
          <a:custGeom>
            <a:avLst/>
            <a:gdLst/>
            <a:ahLst/>
            <a:cxnLst/>
            <a:rect l="l" t="t" r="r" b="b"/>
            <a:pathLst>
              <a:path w="1837077" h="1746893">
                <a:moveTo>
                  <a:pt x="0" y="0"/>
                </a:moveTo>
                <a:lnTo>
                  <a:pt x="1837077" y="0"/>
                </a:lnTo>
                <a:lnTo>
                  <a:pt x="1837077" y="1746893"/>
                </a:lnTo>
                <a:lnTo>
                  <a:pt x="0" y="17468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1006763" flipH="1">
            <a:off x="1408331" y="5479927"/>
            <a:ext cx="1143470" cy="1704359"/>
          </a:xfrm>
          <a:custGeom>
            <a:avLst/>
            <a:gdLst/>
            <a:ahLst/>
            <a:cxnLst/>
            <a:rect l="l" t="t" r="r" b="b"/>
            <a:pathLst>
              <a:path w="1143470" h="1704359">
                <a:moveTo>
                  <a:pt x="1143470" y="0"/>
                </a:moveTo>
                <a:lnTo>
                  <a:pt x="0" y="0"/>
                </a:lnTo>
                <a:lnTo>
                  <a:pt x="0" y="1704359"/>
                </a:lnTo>
                <a:lnTo>
                  <a:pt x="1143470" y="1704359"/>
                </a:lnTo>
                <a:lnTo>
                  <a:pt x="114347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4805434" y="3148611"/>
            <a:ext cx="2980361" cy="2980361"/>
          </a:xfrm>
          <a:custGeom>
            <a:avLst/>
            <a:gdLst/>
            <a:ahLst/>
            <a:cxnLst/>
            <a:rect l="l" t="t" r="r" b="b"/>
            <a:pathLst>
              <a:path w="2980361" h="2980361">
                <a:moveTo>
                  <a:pt x="0" y="0"/>
                </a:moveTo>
                <a:lnTo>
                  <a:pt x="2980361" y="0"/>
                </a:lnTo>
                <a:lnTo>
                  <a:pt x="2980361" y="2980360"/>
                </a:lnTo>
                <a:lnTo>
                  <a:pt x="0" y="2980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889537">
            <a:off x="702774" y="855073"/>
            <a:ext cx="2554583" cy="1987930"/>
          </a:xfrm>
          <a:custGeom>
            <a:avLst/>
            <a:gdLst/>
            <a:ahLst/>
            <a:cxnLst/>
            <a:rect l="l" t="t" r="r" b="b"/>
            <a:pathLst>
              <a:path w="2554583" h="1987930">
                <a:moveTo>
                  <a:pt x="0" y="0"/>
                </a:moveTo>
                <a:lnTo>
                  <a:pt x="2554584" y="0"/>
                </a:lnTo>
                <a:lnTo>
                  <a:pt x="2554584" y="1987930"/>
                </a:lnTo>
                <a:lnTo>
                  <a:pt x="0" y="19879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rot="-1988373">
            <a:off x="15977617" y="1134632"/>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8058401" y="5821874"/>
            <a:ext cx="1085599" cy="1020463"/>
          </a:xfrm>
          <a:custGeom>
            <a:avLst/>
            <a:gdLst/>
            <a:ahLst/>
            <a:cxnLst/>
            <a:rect l="l" t="t" r="r" b="b"/>
            <a:pathLst>
              <a:path w="1085599" h="1020463">
                <a:moveTo>
                  <a:pt x="0" y="0"/>
                </a:moveTo>
                <a:lnTo>
                  <a:pt x="1085600" y="0"/>
                </a:lnTo>
                <a:lnTo>
                  <a:pt x="1085600" y="1020463"/>
                </a:lnTo>
                <a:lnTo>
                  <a:pt x="0" y="1020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9" name="TextBox 8">
            <a:extLst>
              <a:ext uri="{FF2B5EF4-FFF2-40B4-BE49-F238E27FC236}">
                <a16:creationId xmlns:a16="http://schemas.microsoft.com/office/drawing/2014/main" id="{111F06B6-97BE-254E-F8DF-2C11781C8295}"/>
              </a:ext>
            </a:extLst>
          </p:cNvPr>
          <p:cNvSpPr txBox="1"/>
          <p:nvPr/>
        </p:nvSpPr>
        <p:spPr>
          <a:xfrm>
            <a:off x="11049000" y="6597778"/>
            <a:ext cx="6553200" cy="769441"/>
          </a:xfrm>
          <a:prstGeom prst="rect">
            <a:avLst/>
          </a:prstGeom>
          <a:noFill/>
        </p:spPr>
        <p:txBody>
          <a:bodyPr wrap="square" rtlCol="0">
            <a:spAutoFit/>
          </a:bodyPr>
          <a:lstStyle/>
          <a:p>
            <a:r>
              <a:rPr lang="en-IN" sz="4400" b="1">
                <a:latin typeface="+mj-lt"/>
              </a:rPr>
              <a:t>Group Members:</a:t>
            </a:r>
          </a:p>
        </p:txBody>
      </p:sp>
      <p:sp>
        <p:nvSpPr>
          <p:cNvPr id="11" name="TextBox 10">
            <a:extLst>
              <a:ext uri="{FF2B5EF4-FFF2-40B4-BE49-F238E27FC236}">
                <a16:creationId xmlns:a16="http://schemas.microsoft.com/office/drawing/2014/main" id="{22A2530A-F54E-D3A5-A1F5-B784550DC982}"/>
              </a:ext>
            </a:extLst>
          </p:cNvPr>
          <p:cNvSpPr txBox="1"/>
          <p:nvPr/>
        </p:nvSpPr>
        <p:spPr>
          <a:xfrm>
            <a:off x="13106400" y="7668171"/>
            <a:ext cx="4953000" cy="2123658"/>
          </a:xfrm>
          <a:prstGeom prst="rect">
            <a:avLst/>
          </a:prstGeom>
          <a:noFill/>
        </p:spPr>
        <p:txBody>
          <a:bodyPr wrap="square" lIns="91440" tIns="45720" rIns="91440" bIns="45720" rtlCol="0" anchor="t">
            <a:spAutoFit/>
          </a:bodyPr>
          <a:lstStyle/>
          <a:p>
            <a:r>
              <a:rPr lang="en-IN" sz="4400" b="1" err="1"/>
              <a:t>S.Charan</a:t>
            </a:r>
            <a:endParaRPr lang="en-IN" sz="4400" b="1" err="1">
              <a:ea typeface="Calibri"/>
              <a:cs typeface="Calibri"/>
            </a:endParaRPr>
          </a:p>
          <a:p>
            <a:r>
              <a:rPr lang="en-IN" sz="4400" b="1" err="1"/>
              <a:t>N.Tejaswini</a:t>
            </a:r>
          </a:p>
          <a:p>
            <a:r>
              <a:rPr lang="en-IN" sz="4400" b="1" err="1"/>
              <a:t>CH.Harshini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CC0BE-D189-5E3B-68E3-F6D8619C0CEF}"/>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72A34383-7127-5E63-1009-AAC6B4E6D7F3}"/>
              </a:ext>
            </a:extLst>
          </p:cNvPr>
          <p:cNvSpPr/>
          <p:nvPr/>
        </p:nvSpPr>
        <p:spPr>
          <a:xfrm rot="1277436">
            <a:off x="16386543" y="2788458"/>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BF34161B-2773-645E-403A-E4EF20025F4B}"/>
              </a:ext>
            </a:extLst>
          </p:cNvPr>
          <p:cNvSpPr/>
          <p:nvPr/>
        </p:nvSpPr>
        <p:spPr>
          <a:xfrm rot="1603409">
            <a:off x="-1181931" y="6654068"/>
            <a:ext cx="3380403" cy="2630568"/>
          </a:xfrm>
          <a:custGeom>
            <a:avLst/>
            <a:gdLst/>
            <a:ahLst/>
            <a:cxnLst/>
            <a:rect l="l" t="t" r="r" b="b"/>
            <a:pathLst>
              <a:path w="3380403" h="2630568">
                <a:moveTo>
                  <a:pt x="0" y="0"/>
                </a:moveTo>
                <a:lnTo>
                  <a:pt x="3380404" y="0"/>
                </a:lnTo>
                <a:lnTo>
                  <a:pt x="3380404" y="2630568"/>
                </a:lnTo>
                <a:lnTo>
                  <a:pt x="0" y="2630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A2510FDE-4186-E82B-30EB-D742D2BCC9E9}"/>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6735AFBC-2261-C0B2-C551-BD110CA105A8}"/>
              </a:ext>
            </a:extLst>
          </p:cNvPr>
          <p:cNvSpPr/>
          <p:nvPr/>
        </p:nvSpPr>
        <p:spPr>
          <a:xfrm rot="1006763">
            <a:off x="15856461" y="7541679"/>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27B86D24-CA6E-4885-9343-EBB24731DA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860A8B2F-3CEF-E668-8288-1DE69FA8FF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3517" y="2483188"/>
            <a:ext cx="6611556" cy="2816248"/>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19DB0C31-6F6C-A78B-2562-F67276C400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399" y="6819900"/>
            <a:ext cx="8481259" cy="2961966"/>
          </a:xfrm>
          <a:prstGeom prst="rect">
            <a:avLst/>
          </a:prstGeom>
        </p:spPr>
      </p:pic>
      <p:pic>
        <p:nvPicPr>
          <p:cNvPr id="27" name="Picture 26" descr="A screenshot of a computer&#10;&#10;AI-generated content may be incorrect.">
            <a:extLst>
              <a:ext uri="{FF2B5EF4-FFF2-40B4-BE49-F238E27FC236}">
                <a16:creationId xmlns:a16="http://schemas.microsoft.com/office/drawing/2014/main" id="{26BE3358-ACA5-761B-635D-A1965B82A3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73746" y="2483188"/>
            <a:ext cx="5901825" cy="2666307"/>
          </a:xfrm>
          <a:prstGeom prst="rect">
            <a:avLst/>
          </a:prstGeom>
        </p:spPr>
      </p:pic>
      <p:sp>
        <p:nvSpPr>
          <p:cNvPr id="28" name="TextBox 27">
            <a:extLst>
              <a:ext uri="{FF2B5EF4-FFF2-40B4-BE49-F238E27FC236}">
                <a16:creationId xmlns:a16="http://schemas.microsoft.com/office/drawing/2014/main" id="{3AA3604A-9797-4C9F-7E44-0E8A57CEA855}"/>
              </a:ext>
            </a:extLst>
          </p:cNvPr>
          <p:cNvSpPr txBox="1"/>
          <p:nvPr/>
        </p:nvSpPr>
        <p:spPr>
          <a:xfrm>
            <a:off x="1565295" y="1410838"/>
            <a:ext cx="6973208" cy="769441"/>
          </a:xfrm>
          <a:prstGeom prst="rect">
            <a:avLst/>
          </a:prstGeom>
          <a:noFill/>
        </p:spPr>
        <p:txBody>
          <a:bodyPr wrap="square" rtlCol="0">
            <a:spAutoFit/>
          </a:bodyPr>
          <a:lstStyle/>
          <a:p>
            <a:r>
              <a:rPr lang="en-IN" sz="4400">
                <a:latin typeface="Lato Black" panose="020F0502020204030203" pitchFamily="34" charset="0"/>
                <a:ea typeface="Lato Black" panose="020F0502020204030203" pitchFamily="34" charset="0"/>
                <a:cs typeface="Lato Black" panose="020F0502020204030203" pitchFamily="34" charset="0"/>
              </a:rPr>
              <a:t>                  </a:t>
            </a:r>
            <a:r>
              <a:rPr lang="en-IN" sz="4400" b="1">
                <a:latin typeface="+mj-lt"/>
                <a:ea typeface="Lato Black" panose="020F0502020204030203" pitchFamily="34" charset="0"/>
                <a:cs typeface="Lato Black" panose="020F0502020204030203" pitchFamily="34" charset="0"/>
              </a:rPr>
              <a:t>Genre Table</a:t>
            </a:r>
          </a:p>
        </p:txBody>
      </p:sp>
      <p:sp>
        <p:nvSpPr>
          <p:cNvPr id="29" name="TextBox 28">
            <a:extLst>
              <a:ext uri="{FF2B5EF4-FFF2-40B4-BE49-F238E27FC236}">
                <a16:creationId xmlns:a16="http://schemas.microsoft.com/office/drawing/2014/main" id="{064AC837-13A6-D165-7CAB-9C580845E018}"/>
              </a:ext>
            </a:extLst>
          </p:cNvPr>
          <p:cNvSpPr txBox="1"/>
          <p:nvPr/>
        </p:nvSpPr>
        <p:spPr>
          <a:xfrm>
            <a:off x="7029910" y="323369"/>
            <a:ext cx="4572000" cy="769441"/>
          </a:xfrm>
          <a:prstGeom prst="rect">
            <a:avLst/>
          </a:prstGeom>
          <a:noFill/>
        </p:spPr>
        <p:txBody>
          <a:bodyPr wrap="square" rtlCol="0">
            <a:spAutoFit/>
          </a:bodyPr>
          <a:lstStyle/>
          <a:p>
            <a:r>
              <a:rPr lang="en-IN" sz="4400">
                <a:latin typeface="Lato Black" panose="020F0502020204030203" pitchFamily="34" charset="0"/>
                <a:ea typeface="Lato Black" panose="020F0502020204030203" pitchFamily="34" charset="0"/>
                <a:cs typeface="Lato Black" panose="020F0502020204030203" pitchFamily="34" charset="0"/>
              </a:rPr>
              <a:t>        </a:t>
            </a:r>
            <a:endParaRPr lang="en-IN" sz="6000" b="1">
              <a:latin typeface="Lato Black" panose="020F0502020204030203" pitchFamily="34" charset="0"/>
              <a:ea typeface="Lato Black" panose="020F0502020204030203" pitchFamily="34" charset="0"/>
              <a:cs typeface="Lato Black" panose="020F0502020204030203" pitchFamily="34" charset="0"/>
            </a:endParaRPr>
          </a:p>
        </p:txBody>
      </p:sp>
      <p:grpSp>
        <p:nvGrpSpPr>
          <p:cNvPr id="30" name="Group 3">
            <a:extLst>
              <a:ext uri="{FF2B5EF4-FFF2-40B4-BE49-F238E27FC236}">
                <a16:creationId xmlns:a16="http://schemas.microsoft.com/office/drawing/2014/main" id="{11E032DF-54E5-A6B6-C904-E60DB0039E41}"/>
              </a:ext>
            </a:extLst>
          </p:cNvPr>
          <p:cNvGrpSpPr/>
          <p:nvPr/>
        </p:nvGrpSpPr>
        <p:grpSpPr>
          <a:xfrm>
            <a:off x="7206081" y="-807858"/>
            <a:ext cx="4333035" cy="2434139"/>
            <a:chOff x="60604" y="28575"/>
            <a:chExt cx="2367675" cy="1232231"/>
          </a:xfrm>
        </p:grpSpPr>
        <p:sp>
          <p:nvSpPr>
            <p:cNvPr id="31" name="Freeform 4">
              <a:extLst>
                <a:ext uri="{FF2B5EF4-FFF2-40B4-BE49-F238E27FC236}">
                  <a16:creationId xmlns:a16="http://schemas.microsoft.com/office/drawing/2014/main" id="{474CED97-CB17-3543-4FA1-4B839069CC21}"/>
                </a:ext>
              </a:extLst>
            </p:cNvPr>
            <p:cNvSpPr/>
            <p:nvPr/>
          </p:nvSpPr>
          <p:spPr>
            <a:xfrm>
              <a:off x="60604" y="508614"/>
              <a:ext cx="2367675" cy="752192"/>
            </a:xfrm>
            <a:custGeom>
              <a:avLst/>
              <a:gdLst/>
              <a:ahLst/>
              <a:cxnLst/>
              <a:rect l="l" t="t" r="r" b="b"/>
              <a:pathLst>
                <a:path w="2426929" h="812800">
                  <a:moveTo>
                    <a:pt x="1213465" y="0"/>
                  </a:moveTo>
                  <a:cubicBezTo>
                    <a:pt x="543287" y="0"/>
                    <a:pt x="0" y="181951"/>
                    <a:pt x="0" y="406400"/>
                  </a:cubicBezTo>
                  <a:cubicBezTo>
                    <a:pt x="0" y="630849"/>
                    <a:pt x="543287" y="812800"/>
                    <a:pt x="1213465" y="812800"/>
                  </a:cubicBezTo>
                  <a:cubicBezTo>
                    <a:pt x="1883643" y="812800"/>
                    <a:pt x="2426929" y="630849"/>
                    <a:pt x="2426929" y="406400"/>
                  </a:cubicBezTo>
                  <a:cubicBezTo>
                    <a:pt x="2426929" y="181951"/>
                    <a:pt x="1883643" y="0"/>
                    <a:pt x="1213465" y="0"/>
                  </a:cubicBezTo>
                  <a:close/>
                </a:path>
              </a:pathLst>
            </a:custGeom>
            <a:solidFill>
              <a:srgbClr val="616095"/>
            </a:solidFill>
          </p:spPr>
          <p:txBody>
            <a:bodyPr/>
            <a:lstStyle/>
            <a:p>
              <a:endParaRPr lang="en-IN"/>
            </a:p>
          </p:txBody>
        </p:sp>
        <p:sp>
          <p:nvSpPr>
            <p:cNvPr id="32" name="TextBox 5">
              <a:extLst>
                <a:ext uri="{FF2B5EF4-FFF2-40B4-BE49-F238E27FC236}">
                  <a16:creationId xmlns:a16="http://schemas.microsoft.com/office/drawing/2014/main" id="{BBE276F5-2567-2C4A-F216-FA4EAB9F1E6E}"/>
                </a:ext>
              </a:extLst>
            </p:cNvPr>
            <p:cNvSpPr txBox="1"/>
            <p:nvPr/>
          </p:nvSpPr>
          <p:spPr>
            <a:xfrm>
              <a:off x="227525" y="28575"/>
              <a:ext cx="1971880" cy="708025"/>
            </a:xfrm>
            <a:prstGeom prst="rect">
              <a:avLst/>
            </a:prstGeom>
          </p:spPr>
          <p:txBody>
            <a:bodyPr lIns="50800" tIns="50800" rIns="50800" bIns="50800" rtlCol="0" anchor="ctr"/>
            <a:lstStyle/>
            <a:p>
              <a:pPr algn="ctr">
                <a:lnSpc>
                  <a:spcPts val="2659"/>
                </a:lnSpc>
              </a:pPr>
              <a:endParaRPr/>
            </a:p>
          </p:txBody>
        </p:sp>
      </p:grpSp>
      <p:sp>
        <p:nvSpPr>
          <p:cNvPr id="36" name="TextBox 35">
            <a:extLst>
              <a:ext uri="{FF2B5EF4-FFF2-40B4-BE49-F238E27FC236}">
                <a16:creationId xmlns:a16="http://schemas.microsoft.com/office/drawing/2014/main" id="{835B63BB-B00E-AD09-F483-B67233AFC58D}"/>
              </a:ext>
            </a:extLst>
          </p:cNvPr>
          <p:cNvSpPr txBox="1"/>
          <p:nvPr/>
        </p:nvSpPr>
        <p:spPr>
          <a:xfrm>
            <a:off x="7787985" y="323369"/>
            <a:ext cx="3169226" cy="1107996"/>
          </a:xfrm>
          <a:prstGeom prst="rect">
            <a:avLst/>
          </a:prstGeom>
          <a:noFill/>
        </p:spPr>
        <p:txBody>
          <a:bodyPr wrap="square" rtlCol="0">
            <a:spAutoFit/>
          </a:bodyPr>
          <a:lstStyle/>
          <a:p>
            <a:r>
              <a:rPr lang="en-IN" sz="4800">
                <a:solidFill>
                  <a:schemeClr val="bg1"/>
                </a:solidFill>
                <a:latin typeface="Lato Black" panose="020F0502020204030203" pitchFamily="34" charset="0"/>
                <a:ea typeface="Lato Black" panose="020F0502020204030203" pitchFamily="34" charset="0"/>
                <a:cs typeface="Lato Black" panose="020F0502020204030203" pitchFamily="34" charset="0"/>
              </a:rPr>
              <a:t>   </a:t>
            </a:r>
            <a:r>
              <a:rPr lang="en-IN" sz="660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Tables</a:t>
            </a:r>
          </a:p>
        </p:txBody>
      </p:sp>
      <p:sp>
        <p:nvSpPr>
          <p:cNvPr id="37" name="TextBox 36">
            <a:extLst>
              <a:ext uri="{FF2B5EF4-FFF2-40B4-BE49-F238E27FC236}">
                <a16:creationId xmlns:a16="http://schemas.microsoft.com/office/drawing/2014/main" id="{5B5387CA-C118-9FDC-0F90-09155368E841}"/>
              </a:ext>
            </a:extLst>
          </p:cNvPr>
          <p:cNvSpPr txBox="1"/>
          <p:nvPr/>
        </p:nvSpPr>
        <p:spPr>
          <a:xfrm>
            <a:off x="10907529" y="1397482"/>
            <a:ext cx="4724400" cy="769441"/>
          </a:xfrm>
          <a:prstGeom prst="rect">
            <a:avLst/>
          </a:prstGeom>
          <a:noFill/>
        </p:spPr>
        <p:txBody>
          <a:bodyPr wrap="square" rtlCol="0">
            <a:spAutoFit/>
          </a:bodyPr>
          <a:lstStyle/>
          <a:p>
            <a:r>
              <a:rPr lang="en-IN" sz="4400" b="1">
                <a:latin typeface="+mj-lt"/>
              </a:rPr>
              <a:t>Media Type Table</a:t>
            </a:r>
          </a:p>
        </p:txBody>
      </p:sp>
      <p:sp>
        <p:nvSpPr>
          <p:cNvPr id="38" name="TextBox 37">
            <a:extLst>
              <a:ext uri="{FF2B5EF4-FFF2-40B4-BE49-F238E27FC236}">
                <a16:creationId xmlns:a16="http://schemas.microsoft.com/office/drawing/2014/main" id="{6784CD8B-C3B8-B87B-0560-A15CE9565E2F}"/>
              </a:ext>
            </a:extLst>
          </p:cNvPr>
          <p:cNvSpPr txBox="1"/>
          <p:nvPr/>
        </p:nvSpPr>
        <p:spPr>
          <a:xfrm>
            <a:off x="5775209" y="5921446"/>
            <a:ext cx="6680912" cy="769441"/>
          </a:xfrm>
          <a:prstGeom prst="rect">
            <a:avLst/>
          </a:prstGeom>
          <a:noFill/>
        </p:spPr>
        <p:txBody>
          <a:bodyPr wrap="square" rtlCol="0">
            <a:spAutoFit/>
          </a:bodyPr>
          <a:lstStyle/>
          <a:p>
            <a:r>
              <a:rPr lang="en-IN" sz="4400" b="1">
                <a:latin typeface="+mj-lt"/>
              </a:rPr>
              <a:t>         Employee Table</a:t>
            </a:r>
          </a:p>
        </p:txBody>
      </p:sp>
    </p:spTree>
    <p:extLst>
      <p:ext uri="{BB962C8B-B14F-4D97-AF65-F5344CB8AC3E}">
        <p14:creationId xmlns:p14="http://schemas.microsoft.com/office/powerpoint/2010/main" val="181181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2245B-81C8-366A-DCCB-B707F008DF57}"/>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2B4D3EE7-ED05-5039-5580-7638CAFAF438}"/>
              </a:ext>
            </a:extLst>
          </p:cNvPr>
          <p:cNvSpPr/>
          <p:nvPr/>
        </p:nvSpPr>
        <p:spPr>
          <a:xfrm rot="1277436">
            <a:off x="16386543" y="2788458"/>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D2CA5093-39FF-4931-C30D-700A57399DAA}"/>
              </a:ext>
            </a:extLst>
          </p:cNvPr>
          <p:cNvSpPr/>
          <p:nvPr/>
        </p:nvSpPr>
        <p:spPr>
          <a:xfrm rot="1603409">
            <a:off x="-1181931" y="6654068"/>
            <a:ext cx="3380403" cy="2630568"/>
          </a:xfrm>
          <a:custGeom>
            <a:avLst/>
            <a:gdLst/>
            <a:ahLst/>
            <a:cxnLst/>
            <a:rect l="l" t="t" r="r" b="b"/>
            <a:pathLst>
              <a:path w="3380403" h="2630568">
                <a:moveTo>
                  <a:pt x="0" y="0"/>
                </a:moveTo>
                <a:lnTo>
                  <a:pt x="3380404" y="0"/>
                </a:lnTo>
                <a:lnTo>
                  <a:pt x="3380404" y="2630568"/>
                </a:lnTo>
                <a:lnTo>
                  <a:pt x="0" y="2630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DDA9DC62-872E-0F77-D1E5-B271DDC603FA}"/>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C2F0EBC2-BD85-D23B-A102-A706E530980A}"/>
              </a:ext>
            </a:extLst>
          </p:cNvPr>
          <p:cNvSpPr/>
          <p:nvPr/>
        </p:nvSpPr>
        <p:spPr>
          <a:xfrm rot="1006763">
            <a:off x="15856461" y="7541679"/>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6DB6F5D5-7E90-9F59-971A-322364143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409AAD53-9164-59D3-D5A9-022FDAE67B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7351" y="5547315"/>
            <a:ext cx="4202261" cy="2891029"/>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EA84C67C-620D-FD11-46A5-A7DD8FA108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4482" y="1681723"/>
            <a:ext cx="13922911" cy="2090178"/>
          </a:xfrm>
          <a:prstGeom prst="rect">
            <a:avLst/>
          </a:prstGeom>
        </p:spPr>
      </p:pic>
      <p:sp>
        <p:nvSpPr>
          <p:cNvPr id="18" name="TextBox 17">
            <a:extLst>
              <a:ext uri="{FF2B5EF4-FFF2-40B4-BE49-F238E27FC236}">
                <a16:creationId xmlns:a16="http://schemas.microsoft.com/office/drawing/2014/main" id="{28DF78C9-70D7-3CA1-A8D4-AB38DC1F9C4D}"/>
              </a:ext>
            </a:extLst>
          </p:cNvPr>
          <p:cNvSpPr txBox="1"/>
          <p:nvPr/>
        </p:nvSpPr>
        <p:spPr>
          <a:xfrm>
            <a:off x="5206259" y="639283"/>
            <a:ext cx="6223742" cy="769441"/>
          </a:xfrm>
          <a:prstGeom prst="rect">
            <a:avLst/>
          </a:prstGeom>
          <a:noFill/>
        </p:spPr>
        <p:txBody>
          <a:bodyPr wrap="square" rtlCol="0">
            <a:spAutoFit/>
          </a:bodyPr>
          <a:lstStyle/>
          <a:p>
            <a:r>
              <a:rPr lang="en-IN" sz="4400" b="1">
                <a:latin typeface="+mj-lt"/>
              </a:rPr>
              <a:t>          Customer Table</a:t>
            </a:r>
          </a:p>
        </p:txBody>
      </p:sp>
      <p:sp>
        <p:nvSpPr>
          <p:cNvPr id="19" name="TextBox 18">
            <a:extLst>
              <a:ext uri="{FF2B5EF4-FFF2-40B4-BE49-F238E27FC236}">
                <a16:creationId xmlns:a16="http://schemas.microsoft.com/office/drawing/2014/main" id="{5F7D00D2-A268-E107-D5B3-3529ED0DD838}"/>
              </a:ext>
            </a:extLst>
          </p:cNvPr>
          <p:cNvSpPr txBox="1"/>
          <p:nvPr/>
        </p:nvSpPr>
        <p:spPr>
          <a:xfrm>
            <a:off x="2893659" y="4552349"/>
            <a:ext cx="4858199" cy="769441"/>
          </a:xfrm>
          <a:prstGeom prst="rect">
            <a:avLst/>
          </a:prstGeom>
          <a:noFill/>
        </p:spPr>
        <p:txBody>
          <a:bodyPr wrap="square" rtlCol="0">
            <a:spAutoFit/>
          </a:bodyPr>
          <a:lstStyle/>
          <a:p>
            <a:r>
              <a:rPr lang="en-IN" sz="4400" b="1">
                <a:latin typeface="+mj-lt"/>
              </a:rPr>
              <a:t>Artist Table</a:t>
            </a:r>
          </a:p>
        </p:txBody>
      </p:sp>
      <p:pic>
        <p:nvPicPr>
          <p:cNvPr id="28" name="Picture 27" descr="A screenshot of a computer&#10;&#10;AI-generated content may be incorrect.">
            <a:extLst>
              <a:ext uri="{FF2B5EF4-FFF2-40B4-BE49-F238E27FC236}">
                <a16:creationId xmlns:a16="http://schemas.microsoft.com/office/drawing/2014/main" id="{72975E9E-6BB2-F503-715F-0F62FE7C89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19546" y="5547315"/>
            <a:ext cx="7356344" cy="2461438"/>
          </a:xfrm>
          <a:prstGeom prst="rect">
            <a:avLst/>
          </a:prstGeom>
        </p:spPr>
      </p:pic>
      <p:sp>
        <p:nvSpPr>
          <p:cNvPr id="29" name="TextBox 28">
            <a:extLst>
              <a:ext uri="{FF2B5EF4-FFF2-40B4-BE49-F238E27FC236}">
                <a16:creationId xmlns:a16="http://schemas.microsoft.com/office/drawing/2014/main" id="{C7B4F6F8-100E-16E4-3208-79945DCABC8A}"/>
              </a:ext>
            </a:extLst>
          </p:cNvPr>
          <p:cNvSpPr txBox="1"/>
          <p:nvPr/>
        </p:nvSpPr>
        <p:spPr>
          <a:xfrm>
            <a:off x="9982200" y="4685257"/>
            <a:ext cx="5010849" cy="769441"/>
          </a:xfrm>
          <a:prstGeom prst="rect">
            <a:avLst/>
          </a:prstGeom>
          <a:noFill/>
        </p:spPr>
        <p:txBody>
          <a:bodyPr wrap="square" rtlCol="0">
            <a:spAutoFit/>
          </a:bodyPr>
          <a:lstStyle/>
          <a:p>
            <a:r>
              <a:rPr lang="en-IN" sz="4400" b="1">
                <a:latin typeface="+mj-lt"/>
              </a:rPr>
              <a:t>Album Table</a:t>
            </a:r>
          </a:p>
        </p:txBody>
      </p:sp>
    </p:spTree>
    <p:extLst>
      <p:ext uri="{BB962C8B-B14F-4D97-AF65-F5344CB8AC3E}">
        <p14:creationId xmlns:p14="http://schemas.microsoft.com/office/powerpoint/2010/main" val="3301282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E26F1-93BC-CEA1-683B-533B34C6B7E6}"/>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5819ABFB-DE46-53FE-9714-C64252A1991D}"/>
              </a:ext>
            </a:extLst>
          </p:cNvPr>
          <p:cNvSpPr/>
          <p:nvPr/>
        </p:nvSpPr>
        <p:spPr>
          <a:xfrm rot="1277436">
            <a:off x="16386543" y="2788458"/>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8DD9608C-41BE-4211-D985-E1A6CD6EF133}"/>
              </a:ext>
            </a:extLst>
          </p:cNvPr>
          <p:cNvSpPr/>
          <p:nvPr/>
        </p:nvSpPr>
        <p:spPr>
          <a:xfrm rot="1603409">
            <a:off x="-1181931" y="6654068"/>
            <a:ext cx="3380403" cy="2630568"/>
          </a:xfrm>
          <a:custGeom>
            <a:avLst/>
            <a:gdLst/>
            <a:ahLst/>
            <a:cxnLst/>
            <a:rect l="l" t="t" r="r" b="b"/>
            <a:pathLst>
              <a:path w="3380403" h="2630568">
                <a:moveTo>
                  <a:pt x="0" y="0"/>
                </a:moveTo>
                <a:lnTo>
                  <a:pt x="3380404" y="0"/>
                </a:lnTo>
                <a:lnTo>
                  <a:pt x="3380404" y="2630568"/>
                </a:lnTo>
                <a:lnTo>
                  <a:pt x="0" y="2630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B7DCD81C-294E-3AD5-FF4D-B48792ECA426}"/>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53FC5741-CC75-F2E5-280C-CB096A8F78FC}"/>
              </a:ext>
            </a:extLst>
          </p:cNvPr>
          <p:cNvSpPr/>
          <p:nvPr/>
        </p:nvSpPr>
        <p:spPr>
          <a:xfrm rot="1006763">
            <a:off x="15856461" y="7541679"/>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0366B1E7-7A87-E066-831A-5CEED09110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pic>
        <p:nvPicPr>
          <p:cNvPr id="7" name="Picture 6" descr="A screenshot of a computer">
            <a:extLst>
              <a:ext uri="{FF2B5EF4-FFF2-40B4-BE49-F238E27FC236}">
                <a16:creationId xmlns:a16="http://schemas.microsoft.com/office/drawing/2014/main" id="{3F9B2BAB-6D92-9CC8-A4F5-DD290E5CA0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51621" y="5600700"/>
            <a:ext cx="14088882" cy="2313100"/>
          </a:xfrm>
          <a:prstGeom prst="rect">
            <a:avLst/>
          </a:prstGeom>
        </p:spPr>
      </p:pic>
      <p:sp>
        <p:nvSpPr>
          <p:cNvPr id="8" name="TextBox 7">
            <a:extLst>
              <a:ext uri="{FF2B5EF4-FFF2-40B4-BE49-F238E27FC236}">
                <a16:creationId xmlns:a16="http://schemas.microsoft.com/office/drawing/2014/main" id="{52AB7504-6937-A4EA-941B-D9A57BD15BE3}"/>
              </a:ext>
            </a:extLst>
          </p:cNvPr>
          <p:cNvSpPr txBox="1"/>
          <p:nvPr/>
        </p:nvSpPr>
        <p:spPr>
          <a:xfrm>
            <a:off x="6934200" y="4596951"/>
            <a:ext cx="6077399" cy="769441"/>
          </a:xfrm>
          <a:prstGeom prst="rect">
            <a:avLst/>
          </a:prstGeom>
          <a:noFill/>
        </p:spPr>
        <p:txBody>
          <a:bodyPr wrap="square" rtlCol="0">
            <a:spAutoFit/>
          </a:bodyPr>
          <a:lstStyle/>
          <a:p>
            <a:r>
              <a:rPr lang="en-IN" sz="4400" b="1">
                <a:latin typeface="+mj-lt"/>
              </a:rPr>
              <a:t>    Invoice Table</a:t>
            </a:r>
          </a:p>
        </p:txBody>
      </p:sp>
      <p:pic>
        <p:nvPicPr>
          <p:cNvPr id="10" name="Picture 9" descr="A screenshot of a computer&#10;&#10;AI-generated content may be incorrect.">
            <a:extLst>
              <a:ext uri="{FF2B5EF4-FFF2-40B4-BE49-F238E27FC236}">
                <a16:creationId xmlns:a16="http://schemas.microsoft.com/office/drawing/2014/main" id="{2D64262E-3F4A-E02A-EF2C-1994062D66A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1621" y="1909836"/>
            <a:ext cx="13195892" cy="2111342"/>
          </a:xfrm>
          <a:prstGeom prst="rect">
            <a:avLst/>
          </a:prstGeom>
        </p:spPr>
      </p:pic>
      <p:sp>
        <p:nvSpPr>
          <p:cNvPr id="11" name="TextBox 10">
            <a:extLst>
              <a:ext uri="{FF2B5EF4-FFF2-40B4-BE49-F238E27FC236}">
                <a16:creationId xmlns:a16="http://schemas.microsoft.com/office/drawing/2014/main" id="{36557AF3-D89D-2AAF-3844-47B189C8CF66}"/>
              </a:ext>
            </a:extLst>
          </p:cNvPr>
          <p:cNvSpPr txBox="1"/>
          <p:nvPr/>
        </p:nvSpPr>
        <p:spPr>
          <a:xfrm>
            <a:off x="7391400" y="900340"/>
            <a:ext cx="6096000" cy="769441"/>
          </a:xfrm>
          <a:prstGeom prst="rect">
            <a:avLst/>
          </a:prstGeom>
          <a:noFill/>
        </p:spPr>
        <p:txBody>
          <a:bodyPr wrap="square" rtlCol="0">
            <a:spAutoFit/>
          </a:bodyPr>
          <a:lstStyle/>
          <a:p>
            <a:r>
              <a:rPr lang="en-IN" sz="4400" b="1">
                <a:latin typeface="+mj-lt"/>
              </a:rPr>
              <a:t>Track Table</a:t>
            </a:r>
          </a:p>
        </p:txBody>
      </p:sp>
    </p:spTree>
    <p:extLst>
      <p:ext uri="{BB962C8B-B14F-4D97-AF65-F5344CB8AC3E}">
        <p14:creationId xmlns:p14="http://schemas.microsoft.com/office/powerpoint/2010/main" val="168433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B4E75-62D9-4714-9473-40A4DE7707F4}"/>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90B4D465-5E60-8DC6-14C0-9A9486A31966}"/>
              </a:ext>
            </a:extLst>
          </p:cNvPr>
          <p:cNvSpPr/>
          <p:nvPr/>
        </p:nvSpPr>
        <p:spPr>
          <a:xfrm rot="1277436">
            <a:off x="16386543" y="2788458"/>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67F5C59E-4538-C18D-BFC3-7F4618D281BB}"/>
              </a:ext>
            </a:extLst>
          </p:cNvPr>
          <p:cNvSpPr/>
          <p:nvPr/>
        </p:nvSpPr>
        <p:spPr>
          <a:xfrm rot="1603409">
            <a:off x="-1181931" y="6654068"/>
            <a:ext cx="3380403" cy="2630568"/>
          </a:xfrm>
          <a:custGeom>
            <a:avLst/>
            <a:gdLst/>
            <a:ahLst/>
            <a:cxnLst/>
            <a:rect l="l" t="t" r="r" b="b"/>
            <a:pathLst>
              <a:path w="3380403" h="2630568">
                <a:moveTo>
                  <a:pt x="0" y="0"/>
                </a:moveTo>
                <a:lnTo>
                  <a:pt x="3380404" y="0"/>
                </a:lnTo>
                <a:lnTo>
                  <a:pt x="3380404" y="2630568"/>
                </a:lnTo>
                <a:lnTo>
                  <a:pt x="0" y="2630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41F46307-75D4-4D1B-EFA8-640B56B8BC5F}"/>
              </a:ext>
            </a:extLst>
          </p:cNvPr>
          <p:cNvSpPr/>
          <p:nvPr/>
        </p:nvSpPr>
        <p:spPr>
          <a:xfrm>
            <a:off x="951592" y="3911779"/>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898FD69A-670D-D675-5F5F-82742F44452A}"/>
              </a:ext>
            </a:extLst>
          </p:cNvPr>
          <p:cNvSpPr/>
          <p:nvPr/>
        </p:nvSpPr>
        <p:spPr>
          <a:xfrm rot="1006763">
            <a:off x="15856461" y="7541679"/>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376236FF-A1FA-3BAE-EA30-892796F7A9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FD42A81E-E5A4-E0ED-47D1-FF30697AA4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8817" y="6345114"/>
            <a:ext cx="3500079" cy="3019025"/>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186D5639-D7E1-20C4-0483-AB0F612AA1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76601" y="1528479"/>
            <a:ext cx="10141954" cy="3541942"/>
          </a:xfrm>
          <a:prstGeom prst="rect">
            <a:avLst/>
          </a:prstGeom>
        </p:spPr>
      </p:pic>
      <p:sp>
        <p:nvSpPr>
          <p:cNvPr id="11" name="TextBox 10">
            <a:extLst>
              <a:ext uri="{FF2B5EF4-FFF2-40B4-BE49-F238E27FC236}">
                <a16:creationId xmlns:a16="http://schemas.microsoft.com/office/drawing/2014/main" id="{62DE58C9-441A-821D-C8EF-54C3C2A171F5}"/>
              </a:ext>
            </a:extLst>
          </p:cNvPr>
          <p:cNvSpPr txBox="1"/>
          <p:nvPr/>
        </p:nvSpPr>
        <p:spPr>
          <a:xfrm>
            <a:off x="6057609" y="532855"/>
            <a:ext cx="6248400" cy="769441"/>
          </a:xfrm>
          <a:prstGeom prst="rect">
            <a:avLst/>
          </a:prstGeom>
          <a:noFill/>
        </p:spPr>
        <p:txBody>
          <a:bodyPr wrap="square" rtlCol="0">
            <a:spAutoFit/>
          </a:bodyPr>
          <a:lstStyle/>
          <a:p>
            <a:r>
              <a:rPr lang="en-IN" sz="4400" b="1">
                <a:latin typeface="+mj-lt"/>
              </a:rPr>
              <a:t>Invoice Line Table</a:t>
            </a:r>
          </a:p>
        </p:txBody>
      </p:sp>
      <p:sp>
        <p:nvSpPr>
          <p:cNvPr id="17" name="TextBox 16">
            <a:extLst>
              <a:ext uri="{FF2B5EF4-FFF2-40B4-BE49-F238E27FC236}">
                <a16:creationId xmlns:a16="http://schemas.microsoft.com/office/drawing/2014/main" id="{D7AAB1A3-8241-45F1-AAD1-CE6328D66D4A}"/>
              </a:ext>
            </a:extLst>
          </p:cNvPr>
          <p:cNvSpPr txBox="1"/>
          <p:nvPr/>
        </p:nvSpPr>
        <p:spPr>
          <a:xfrm>
            <a:off x="9955029" y="5345279"/>
            <a:ext cx="6629400" cy="769441"/>
          </a:xfrm>
          <a:prstGeom prst="rect">
            <a:avLst/>
          </a:prstGeom>
          <a:noFill/>
        </p:spPr>
        <p:txBody>
          <a:bodyPr wrap="square" rtlCol="0">
            <a:spAutoFit/>
          </a:bodyPr>
          <a:lstStyle/>
          <a:p>
            <a:r>
              <a:rPr lang="en-IN" sz="4400" b="1">
                <a:latin typeface="+mj-lt"/>
              </a:rPr>
              <a:t>Playlist Track Table</a:t>
            </a:r>
          </a:p>
        </p:txBody>
      </p:sp>
      <p:pic>
        <p:nvPicPr>
          <p:cNvPr id="21" name="Picture 20" descr="A screenshot of a computer&#10;&#10;AI-generated content may be incorrect.">
            <a:extLst>
              <a:ext uri="{FF2B5EF4-FFF2-40B4-BE49-F238E27FC236}">
                <a16:creationId xmlns:a16="http://schemas.microsoft.com/office/drawing/2014/main" id="{6DF0D6AA-1B59-734B-EFB4-1B40F3EB13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38935" y="6594209"/>
            <a:ext cx="3500079" cy="2455482"/>
          </a:xfrm>
          <a:prstGeom prst="rect">
            <a:avLst/>
          </a:prstGeom>
        </p:spPr>
      </p:pic>
      <p:sp>
        <p:nvSpPr>
          <p:cNvPr id="22" name="TextBox 21">
            <a:extLst>
              <a:ext uri="{FF2B5EF4-FFF2-40B4-BE49-F238E27FC236}">
                <a16:creationId xmlns:a16="http://schemas.microsoft.com/office/drawing/2014/main" id="{3D12383C-8C2A-F73E-04BF-31B0847A76BC}"/>
              </a:ext>
            </a:extLst>
          </p:cNvPr>
          <p:cNvSpPr txBox="1"/>
          <p:nvPr/>
        </p:nvSpPr>
        <p:spPr>
          <a:xfrm>
            <a:off x="3738935" y="5550065"/>
            <a:ext cx="4876800" cy="769441"/>
          </a:xfrm>
          <a:prstGeom prst="rect">
            <a:avLst/>
          </a:prstGeom>
          <a:noFill/>
        </p:spPr>
        <p:txBody>
          <a:bodyPr wrap="square" rtlCol="0">
            <a:spAutoFit/>
          </a:bodyPr>
          <a:lstStyle/>
          <a:p>
            <a:r>
              <a:rPr lang="en-IN" sz="4400" b="1">
                <a:latin typeface="+mj-lt"/>
              </a:rPr>
              <a:t>Playlist Table</a:t>
            </a:r>
          </a:p>
        </p:txBody>
      </p:sp>
    </p:spTree>
    <p:extLst>
      <p:ext uri="{BB962C8B-B14F-4D97-AF65-F5344CB8AC3E}">
        <p14:creationId xmlns:p14="http://schemas.microsoft.com/office/powerpoint/2010/main" val="1419063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743990">
            <a:off x="15677909" y="856280"/>
            <a:ext cx="3908685" cy="3041668"/>
          </a:xfrm>
          <a:custGeom>
            <a:avLst/>
            <a:gdLst/>
            <a:ahLst/>
            <a:cxnLst/>
            <a:rect l="l" t="t" r="r" b="b"/>
            <a:pathLst>
              <a:path w="3908685" h="3041668">
                <a:moveTo>
                  <a:pt x="0" y="0"/>
                </a:moveTo>
                <a:lnTo>
                  <a:pt x="3908685" y="0"/>
                </a:lnTo>
                <a:lnTo>
                  <a:pt x="3908685" y="3041668"/>
                </a:lnTo>
                <a:lnTo>
                  <a:pt x="0" y="3041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028700" y="674661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7194766" y="7791019"/>
            <a:ext cx="3898469" cy="689239"/>
          </a:xfrm>
          <a:prstGeom prst="rect">
            <a:avLst/>
          </a:prstGeom>
        </p:spPr>
        <p:txBody>
          <a:bodyPr lIns="0" tIns="0" rIns="0" bIns="0" rtlCol="0" anchor="t">
            <a:spAutoFit/>
          </a:bodyPr>
          <a:lstStyle/>
          <a:p>
            <a:pPr algn="ctr">
              <a:lnSpc>
                <a:spcPts val="5713"/>
              </a:lnSpc>
            </a:pPr>
            <a:r>
              <a:rPr lang="en-US" sz="4081" b="1" spc="-81">
                <a:solidFill>
                  <a:srgbClr val="FFFFFF"/>
                </a:solidFill>
                <a:latin typeface="Lora Bold"/>
                <a:ea typeface="Lora Bold"/>
                <a:cs typeface="Lora Bold"/>
                <a:sym typeface="Lora Bold"/>
              </a:rPr>
              <a:t>Let’s start!</a:t>
            </a:r>
          </a:p>
        </p:txBody>
      </p:sp>
      <p:sp>
        <p:nvSpPr>
          <p:cNvPr id="10" name="Freeform 10"/>
          <p:cNvSpPr/>
          <p:nvPr/>
        </p:nvSpPr>
        <p:spPr>
          <a:xfrm>
            <a:off x="751812" y="1642177"/>
            <a:ext cx="1545757" cy="1469874"/>
          </a:xfrm>
          <a:custGeom>
            <a:avLst/>
            <a:gdLst/>
            <a:ahLst/>
            <a:cxnLst/>
            <a:rect l="l" t="t" r="r" b="b"/>
            <a:pathLst>
              <a:path w="1545757" h="1469874">
                <a:moveTo>
                  <a:pt x="0" y="0"/>
                </a:moveTo>
                <a:lnTo>
                  <a:pt x="1545756" y="0"/>
                </a:lnTo>
                <a:lnTo>
                  <a:pt x="1545756" y="1469874"/>
                </a:lnTo>
                <a:lnTo>
                  <a:pt x="0" y="14698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rot="1006763">
            <a:off x="15603098" y="7411220"/>
            <a:ext cx="1023162" cy="1525038"/>
          </a:xfrm>
          <a:custGeom>
            <a:avLst/>
            <a:gdLst/>
            <a:ahLst/>
            <a:cxnLst/>
            <a:rect l="l" t="t" r="r" b="b"/>
            <a:pathLst>
              <a:path w="1023162" h="1525038">
                <a:moveTo>
                  <a:pt x="0" y="0"/>
                </a:moveTo>
                <a:lnTo>
                  <a:pt x="1023162" y="0"/>
                </a:lnTo>
                <a:lnTo>
                  <a:pt x="1023162" y="1525038"/>
                </a:lnTo>
                <a:lnTo>
                  <a:pt x="0" y="15250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13" name="Picture 12" descr="A close-up of a logo&#10;&#10;AI-generated content may be incorrect.">
            <a:extLst>
              <a:ext uri="{FF2B5EF4-FFF2-40B4-BE49-F238E27FC236}">
                <a16:creationId xmlns:a16="http://schemas.microsoft.com/office/drawing/2014/main" id="{FACB7D31-616D-4582-98AE-8D03D0C515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685431" y="9258300"/>
            <a:ext cx="4582583" cy="856685"/>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A86D138D-5147-ABC0-B54D-9D9AA38B6F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71800" y="1204100"/>
            <a:ext cx="12432949" cy="8054200"/>
          </a:xfrm>
          <a:prstGeom prst="rect">
            <a:avLst/>
          </a:prstGeom>
        </p:spPr>
      </p:pic>
      <p:sp>
        <p:nvSpPr>
          <p:cNvPr id="14" name="TextBox 13">
            <a:extLst>
              <a:ext uri="{FF2B5EF4-FFF2-40B4-BE49-F238E27FC236}">
                <a16:creationId xmlns:a16="http://schemas.microsoft.com/office/drawing/2014/main" id="{612FF9E4-34D2-38BC-97E7-B02523634CAE}"/>
              </a:ext>
            </a:extLst>
          </p:cNvPr>
          <p:cNvSpPr txBox="1"/>
          <p:nvPr/>
        </p:nvSpPr>
        <p:spPr>
          <a:xfrm>
            <a:off x="914400" y="138944"/>
            <a:ext cx="5638800" cy="769441"/>
          </a:xfrm>
          <a:prstGeom prst="rect">
            <a:avLst/>
          </a:prstGeom>
          <a:noFill/>
        </p:spPr>
        <p:txBody>
          <a:bodyPr wrap="square" rtlCol="0">
            <a:spAutoFit/>
          </a:bodyPr>
          <a:lstStyle/>
          <a:p>
            <a:r>
              <a:rPr lang="en-IN" sz="4400">
                <a:latin typeface="Lato Black" panose="020F0502020204030203" pitchFamily="34" charset="0"/>
                <a:ea typeface="Lato Black" panose="020F0502020204030203" pitchFamily="34" charset="0"/>
                <a:cs typeface="Lato Black" panose="020F0502020204030203" pitchFamily="34" charset="0"/>
              </a:rPr>
              <a:t>Er Diagram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36890-593B-F126-4379-96EC2A97CFFF}"/>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BAD1D1FE-FE4C-3105-711A-EA661CB668A0}"/>
              </a:ext>
            </a:extLst>
          </p:cNvPr>
          <p:cNvSpPr/>
          <p:nvPr/>
        </p:nvSpPr>
        <p:spPr>
          <a:xfrm rot="1277436">
            <a:off x="16691278" y="223398"/>
            <a:ext cx="2556404" cy="3437707"/>
          </a:xfrm>
          <a:custGeom>
            <a:avLst/>
            <a:gdLst/>
            <a:ahLst/>
            <a:cxnLst/>
            <a:rect l="l" t="t" r="r" b="b"/>
            <a:pathLst>
              <a:path w="2556404" h="3437707">
                <a:moveTo>
                  <a:pt x="0" y="0"/>
                </a:moveTo>
                <a:lnTo>
                  <a:pt x="2556405" y="0"/>
                </a:lnTo>
                <a:lnTo>
                  <a:pt x="2556405" y="3437708"/>
                </a:lnTo>
                <a:lnTo>
                  <a:pt x="0" y="34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a:extLst>
              <a:ext uri="{FF2B5EF4-FFF2-40B4-BE49-F238E27FC236}">
                <a16:creationId xmlns:a16="http://schemas.microsoft.com/office/drawing/2014/main" id="{ADE40F9A-1091-D6B0-3FCD-9DF79E6A3FDF}"/>
              </a:ext>
            </a:extLst>
          </p:cNvPr>
          <p:cNvSpPr/>
          <p:nvPr/>
        </p:nvSpPr>
        <p:spPr>
          <a:xfrm>
            <a:off x="3048000" y="8735001"/>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9A83AD62-FAA8-152A-BBBD-EB53867479EB}"/>
              </a:ext>
            </a:extLst>
          </p:cNvPr>
          <p:cNvSpPr/>
          <p:nvPr/>
        </p:nvSpPr>
        <p:spPr>
          <a:xfrm rot="1006763">
            <a:off x="17177467" y="7759737"/>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09444560-BC8F-4612-E37D-022EDBBE36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11" name="TextBox 10">
            <a:extLst>
              <a:ext uri="{FF2B5EF4-FFF2-40B4-BE49-F238E27FC236}">
                <a16:creationId xmlns:a16="http://schemas.microsoft.com/office/drawing/2014/main" id="{AD104F79-4419-8019-57B8-F892E490D46E}"/>
              </a:ext>
            </a:extLst>
          </p:cNvPr>
          <p:cNvSpPr txBox="1"/>
          <p:nvPr/>
        </p:nvSpPr>
        <p:spPr>
          <a:xfrm>
            <a:off x="6019800" y="631512"/>
            <a:ext cx="6248400" cy="769441"/>
          </a:xfrm>
          <a:prstGeom prst="rect">
            <a:avLst/>
          </a:prstGeom>
          <a:noFill/>
        </p:spPr>
        <p:txBody>
          <a:bodyPr wrap="square" rtlCol="0">
            <a:spAutoFit/>
          </a:bodyPr>
          <a:lstStyle/>
          <a:p>
            <a:r>
              <a:rPr lang="en-IN" sz="4400" b="1">
                <a:latin typeface="+mj-lt"/>
              </a:rPr>
              <a:t>       </a:t>
            </a:r>
            <a:r>
              <a:rPr lang="en-IN" sz="4400" b="1">
                <a:latin typeface="Lato Black" panose="020F0502020204030203" pitchFamily="34" charset="0"/>
                <a:ea typeface="Lato Black" panose="020F0502020204030203" pitchFamily="34" charset="0"/>
                <a:cs typeface="Lato Black" panose="020F0502020204030203" pitchFamily="34" charset="0"/>
              </a:rPr>
              <a:t>Problem Statement</a:t>
            </a:r>
          </a:p>
        </p:txBody>
      </p:sp>
      <p:sp>
        <p:nvSpPr>
          <p:cNvPr id="24" name="TextBox 23">
            <a:extLst>
              <a:ext uri="{FF2B5EF4-FFF2-40B4-BE49-F238E27FC236}">
                <a16:creationId xmlns:a16="http://schemas.microsoft.com/office/drawing/2014/main" id="{12B6E4A8-FCF6-D190-C931-AEF84E50DADF}"/>
              </a:ext>
            </a:extLst>
          </p:cNvPr>
          <p:cNvSpPr txBox="1"/>
          <p:nvPr/>
        </p:nvSpPr>
        <p:spPr>
          <a:xfrm>
            <a:off x="1981200" y="1942251"/>
            <a:ext cx="14859000" cy="6001643"/>
          </a:xfrm>
          <a:prstGeom prst="rect">
            <a:avLst/>
          </a:prstGeom>
          <a:noFill/>
        </p:spPr>
        <p:txBody>
          <a:bodyPr wrap="square" rtlCol="0">
            <a:spAutoFit/>
          </a:bodyPr>
          <a:lstStyle/>
          <a:p>
            <a:r>
              <a:rPr lang="en-US" sz="3200"/>
              <a:t>In today’s competitive music retail environment, efficient data management on customers, employees, sales, and music products is essential. This project develops a relational database system to capture store activities and provide structured SQL access. It stores details on artists, albums, tracks, genres, media types, invoices, playlists, and links them with customers and employees.</a:t>
            </a:r>
          </a:p>
          <a:p>
            <a:endParaRPr lang="en-US" sz="3200"/>
          </a:p>
          <a:p>
            <a:r>
              <a:rPr lang="en-US" sz="3200"/>
              <a:t>The system supports complex queries to reveal top-selling tracks, best-performing albums, loyal customers, and seasonal sales trends, while enabling reporting, inventory monitoring, and playlist management. Using joins, aggregations, subqueries, indexing, and filtering, with a normalized schema, it ensures data integrity and minimal redundancy. The result is a scalable, reliable, and efficient system for both daily operations and strategic planning.</a:t>
            </a:r>
            <a:endParaRPr lang="en-IN" sz="3200"/>
          </a:p>
        </p:txBody>
      </p:sp>
    </p:spTree>
    <p:extLst>
      <p:ext uri="{BB962C8B-B14F-4D97-AF65-F5344CB8AC3E}">
        <p14:creationId xmlns:p14="http://schemas.microsoft.com/office/powerpoint/2010/main" val="1847712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D152-76F1-8DFC-B7FF-10D9426BFB2C}"/>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14FF6629-4C58-9736-466F-D53BB15FB2E2}"/>
              </a:ext>
            </a:extLst>
          </p:cNvPr>
          <p:cNvSpPr/>
          <p:nvPr/>
        </p:nvSpPr>
        <p:spPr>
          <a:xfrm>
            <a:off x="55959" y="8659100"/>
            <a:ext cx="1252555" cy="1191066"/>
          </a:xfrm>
          <a:custGeom>
            <a:avLst/>
            <a:gdLst/>
            <a:ahLst/>
            <a:cxnLst/>
            <a:rect l="l" t="t" r="r" b="b"/>
            <a:pathLst>
              <a:path w="1252555" h="1191066">
                <a:moveTo>
                  <a:pt x="0" y="0"/>
                </a:moveTo>
                <a:lnTo>
                  <a:pt x="1252555" y="0"/>
                </a:lnTo>
                <a:lnTo>
                  <a:pt x="1252555" y="1191066"/>
                </a:lnTo>
                <a:lnTo>
                  <a:pt x="0" y="1191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E45A5756-ABA0-1C68-6D8B-90B4DA2E2F88}"/>
              </a:ext>
            </a:extLst>
          </p:cNvPr>
          <p:cNvSpPr/>
          <p:nvPr/>
        </p:nvSpPr>
        <p:spPr>
          <a:xfrm rot="1006763">
            <a:off x="15193756" y="2889206"/>
            <a:ext cx="940668" cy="1402080"/>
          </a:xfrm>
          <a:custGeom>
            <a:avLst/>
            <a:gdLst/>
            <a:ahLst/>
            <a:cxnLst/>
            <a:rect l="l" t="t" r="r" b="b"/>
            <a:pathLst>
              <a:path w="940668" h="1402080">
                <a:moveTo>
                  <a:pt x="0" y="0"/>
                </a:moveTo>
                <a:lnTo>
                  <a:pt x="940668" y="0"/>
                </a:lnTo>
                <a:lnTo>
                  <a:pt x="940668" y="1402080"/>
                </a:lnTo>
                <a:lnTo>
                  <a:pt x="0" y="1402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3" name="Picture 2" descr="A close-up of a logo&#10;&#10;AI-generated content may be incorrect.">
            <a:extLst>
              <a:ext uri="{FF2B5EF4-FFF2-40B4-BE49-F238E27FC236}">
                <a16:creationId xmlns:a16="http://schemas.microsoft.com/office/drawing/2014/main" id="{B075A027-DDD3-F989-4D68-DCF4BBAA4C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9729" y="9254633"/>
            <a:ext cx="5018271" cy="938134"/>
          </a:xfrm>
          <a:prstGeom prst="rect">
            <a:avLst/>
          </a:prstGeom>
        </p:spPr>
      </p:pic>
      <p:sp>
        <p:nvSpPr>
          <p:cNvPr id="2" name="TextBox 1">
            <a:extLst>
              <a:ext uri="{FF2B5EF4-FFF2-40B4-BE49-F238E27FC236}">
                <a16:creationId xmlns:a16="http://schemas.microsoft.com/office/drawing/2014/main" id="{1C9CBB3F-ECC1-DFBE-2A28-0F47FD6C9192}"/>
              </a:ext>
            </a:extLst>
          </p:cNvPr>
          <p:cNvSpPr txBox="1"/>
          <p:nvPr/>
        </p:nvSpPr>
        <p:spPr>
          <a:xfrm>
            <a:off x="2133600" y="723900"/>
            <a:ext cx="14401800" cy="830997"/>
          </a:xfrm>
          <a:prstGeom prst="rect">
            <a:avLst/>
          </a:prstGeom>
          <a:noFill/>
        </p:spPr>
        <p:txBody>
          <a:bodyPr wrap="square" rtlCol="0">
            <a:spAutoFit/>
          </a:bodyPr>
          <a:lstStyle/>
          <a:p>
            <a:r>
              <a:rPr lang="en-US" sz="4800" b="1">
                <a:latin typeface="+mj-lt"/>
              </a:rPr>
              <a:t>1. Who is the senior most employee based on job title?</a:t>
            </a:r>
            <a:endParaRPr lang="en-IN" sz="4800" b="1">
              <a:latin typeface="+mj-lt"/>
            </a:endParaRPr>
          </a:p>
        </p:txBody>
      </p:sp>
      <p:pic>
        <p:nvPicPr>
          <p:cNvPr id="5" name="Picture 4" descr="A computer screen shot of a computer screen&#10;&#10;AI-generated content may be incorrect.">
            <a:extLst>
              <a:ext uri="{FF2B5EF4-FFF2-40B4-BE49-F238E27FC236}">
                <a16:creationId xmlns:a16="http://schemas.microsoft.com/office/drawing/2014/main" id="{ED6B61F0-C740-B946-25EB-248119935C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 y="2417995"/>
            <a:ext cx="7971313" cy="2344505"/>
          </a:xfrm>
          <a:prstGeom prst="rect">
            <a:avLst/>
          </a:prstGeom>
        </p:spPr>
      </p:pic>
      <p:pic>
        <p:nvPicPr>
          <p:cNvPr id="7" name="Picture 6" descr="A close up of a name&#10;&#10;AI-generated content may be incorrect.">
            <a:extLst>
              <a:ext uri="{FF2B5EF4-FFF2-40B4-BE49-F238E27FC236}">
                <a16:creationId xmlns:a16="http://schemas.microsoft.com/office/drawing/2014/main" id="{C3356ABE-7B21-2CD6-DCE7-8DBA30C9E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6677" y="6240455"/>
            <a:ext cx="8902989" cy="1219271"/>
          </a:xfrm>
          <a:prstGeom prst="rect">
            <a:avLst/>
          </a:prstGeom>
        </p:spPr>
      </p:pic>
      <p:pic>
        <p:nvPicPr>
          <p:cNvPr id="2050" name="Picture 2">
            <a:extLst>
              <a:ext uri="{FF2B5EF4-FFF2-40B4-BE49-F238E27FC236}">
                <a16:creationId xmlns:a16="http://schemas.microsoft.com/office/drawing/2014/main" id="{AC4BE200-A9FF-C139-9019-F9AF35A22D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0858" t="16761" r="30755" b="12397"/>
          <a:stretch>
            <a:fillRect/>
          </a:stretch>
        </p:blipFill>
        <p:spPr bwMode="auto">
          <a:xfrm>
            <a:off x="2205580" y="5524501"/>
            <a:ext cx="3252412" cy="337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015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White Illustrative Music Quiz Presentation</dc:title>
  <cp:revision>1</cp:revision>
  <dcterms:created xsi:type="dcterms:W3CDTF">2006-08-16T00:00:00Z</dcterms:created>
  <dcterms:modified xsi:type="dcterms:W3CDTF">2025-08-22T05:46:26Z</dcterms:modified>
  <dc:identifier>DAGwBvhOtZY</dc:identifier>
</cp:coreProperties>
</file>